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0" r:id="rId1"/>
  </p:sldMasterIdLst>
  <p:notesMasterIdLst>
    <p:notesMasterId r:id="rId3"/>
  </p:notesMasterIdLst>
  <p:handoutMasterIdLst>
    <p:handoutMasterId r:id="rId4"/>
  </p:handoutMasterIdLst>
  <p:sldIdLst>
    <p:sldId id="257" r:id="rId2"/>
  </p:sldIdLst>
  <p:sldSz cx="30275213" cy="42803763"/>
  <p:notesSz cx="6858000" cy="9144000"/>
  <p:defaultTextStyle>
    <a:defPPr>
      <a:defRPr lang="en-US"/>
    </a:defPPr>
    <a:lvl1pPr marL="0" algn="l" defTabSz="4298410" rtl="0" eaLnBrk="1" latinLnBrk="0" hangingPunct="1">
      <a:defRPr sz="8500" kern="1200">
        <a:solidFill>
          <a:schemeClr val="tx1"/>
        </a:solidFill>
        <a:latin typeface="+mn-lt"/>
        <a:ea typeface="+mn-ea"/>
        <a:cs typeface="+mn-cs"/>
      </a:defRPr>
    </a:lvl1pPr>
    <a:lvl2pPr marL="2149205" algn="l" defTabSz="4298410" rtl="0" eaLnBrk="1" latinLnBrk="0" hangingPunct="1">
      <a:defRPr sz="8500" kern="1200">
        <a:solidFill>
          <a:schemeClr val="tx1"/>
        </a:solidFill>
        <a:latin typeface="+mn-lt"/>
        <a:ea typeface="+mn-ea"/>
        <a:cs typeface="+mn-cs"/>
      </a:defRPr>
    </a:lvl2pPr>
    <a:lvl3pPr marL="4298410" algn="l" defTabSz="4298410" rtl="0" eaLnBrk="1" latinLnBrk="0" hangingPunct="1">
      <a:defRPr sz="8500" kern="1200">
        <a:solidFill>
          <a:schemeClr val="tx1"/>
        </a:solidFill>
        <a:latin typeface="+mn-lt"/>
        <a:ea typeface="+mn-ea"/>
        <a:cs typeface="+mn-cs"/>
      </a:defRPr>
    </a:lvl3pPr>
    <a:lvl4pPr marL="6447613" algn="l" defTabSz="4298410" rtl="0" eaLnBrk="1" latinLnBrk="0" hangingPunct="1">
      <a:defRPr sz="8500" kern="1200">
        <a:solidFill>
          <a:schemeClr val="tx1"/>
        </a:solidFill>
        <a:latin typeface="+mn-lt"/>
        <a:ea typeface="+mn-ea"/>
        <a:cs typeface="+mn-cs"/>
      </a:defRPr>
    </a:lvl4pPr>
    <a:lvl5pPr marL="8596817" algn="l" defTabSz="4298410" rtl="0" eaLnBrk="1" latinLnBrk="0" hangingPunct="1">
      <a:defRPr sz="8500" kern="1200">
        <a:solidFill>
          <a:schemeClr val="tx1"/>
        </a:solidFill>
        <a:latin typeface="+mn-lt"/>
        <a:ea typeface="+mn-ea"/>
        <a:cs typeface="+mn-cs"/>
      </a:defRPr>
    </a:lvl5pPr>
    <a:lvl6pPr marL="10746023" algn="l" defTabSz="4298410" rtl="0" eaLnBrk="1" latinLnBrk="0" hangingPunct="1">
      <a:defRPr sz="8500" kern="1200">
        <a:solidFill>
          <a:schemeClr val="tx1"/>
        </a:solidFill>
        <a:latin typeface="+mn-lt"/>
        <a:ea typeface="+mn-ea"/>
        <a:cs typeface="+mn-cs"/>
      </a:defRPr>
    </a:lvl6pPr>
    <a:lvl7pPr marL="12895229" algn="l" defTabSz="4298410" rtl="0" eaLnBrk="1" latinLnBrk="0" hangingPunct="1">
      <a:defRPr sz="8500" kern="1200">
        <a:solidFill>
          <a:schemeClr val="tx1"/>
        </a:solidFill>
        <a:latin typeface="+mn-lt"/>
        <a:ea typeface="+mn-ea"/>
        <a:cs typeface="+mn-cs"/>
      </a:defRPr>
    </a:lvl7pPr>
    <a:lvl8pPr marL="15044432" algn="l" defTabSz="4298410" rtl="0" eaLnBrk="1" latinLnBrk="0" hangingPunct="1">
      <a:defRPr sz="8500" kern="1200">
        <a:solidFill>
          <a:schemeClr val="tx1"/>
        </a:solidFill>
        <a:latin typeface="+mn-lt"/>
        <a:ea typeface="+mn-ea"/>
        <a:cs typeface="+mn-cs"/>
      </a:defRPr>
    </a:lvl8pPr>
    <a:lvl9pPr marL="17193637" algn="l" defTabSz="4298410" rtl="0" eaLnBrk="1" latinLnBrk="0" hangingPunct="1">
      <a:defRPr sz="8500" kern="1200">
        <a:solidFill>
          <a:schemeClr val="tx1"/>
        </a:solidFill>
        <a:latin typeface="+mn-lt"/>
        <a:ea typeface="+mn-ea"/>
        <a:cs typeface="+mn-cs"/>
      </a:defRPr>
    </a:lvl9pPr>
  </p:defaultTextStyle>
  <p:extLst>
    <p:ext uri="{EFAFB233-063F-42B5-8137-9DF3F51BA10A}">
      <p15:sldGuideLst xmlns:p15="http://schemas.microsoft.com/office/powerpoint/2012/main">
        <p15:guide id="3" orient="horz" pos="26214">
          <p15:clr>
            <a:srgbClr val="A4A3A4"/>
          </p15:clr>
        </p15:guide>
        <p15:guide id="4" orient="horz">
          <p15:clr>
            <a:srgbClr val="A4A3A4"/>
          </p15:clr>
        </p15:guide>
        <p15:guide id="5" pos="401">
          <p15:clr>
            <a:srgbClr val="A4A3A4"/>
          </p15:clr>
        </p15:guide>
        <p15:guide id="6" pos="18672">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A.KOTOULAS" initials="AK" lastIdx="2" clrIdx="0"/>
  <p:cmAuthor id="1" name="A.KOTOULAS" initials="HELP" lastIdx="1" clrIdx="1"/>
  <p:cmAuthor id="2" name="A.KOTOULAS" initials="HELP - " lastIdx="1" clrIdx="2"/>
  <p:cmAuthor id="3" name="PosterPresentations.com - 510.649.3001" initials="HELP - " lastIdx="1" clrIdx="3"/>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ED6AE"/>
    <a:srgbClr val="FDE7A4"/>
    <a:srgbClr val="F0C8C8"/>
    <a:srgbClr val="F3F5FA"/>
    <a:srgbClr val="CDD2DE"/>
    <a:srgbClr val="E3E9E5"/>
    <a:srgbClr val="EAEAEA"/>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F70E6B3-6987-47FD-9A2C-CACC4A03A652}" v="54" dt="2025-11-18T19:19:46.260"/>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0627" autoAdjust="0"/>
    <p:restoredTop sz="94762" autoAdjust="0"/>
  </p:normalViewPr>
  <p:slideViewPr>
    <p:cSldViewPr snapToGrid="0" snapToObjects="1" showGuides="1">
      <p:cViewPr>
        <p:scale>
          <a:sx n="20" d="100"/>
          <a:sy n="20" d="100"/>
        </p:scale>
        <p:origin x="636" y="12"/>
      </p:cViewPr>
      <p:guideLst>
        <p:guide orient="horz" pos="26214"/>
        <p:guide orient="horz"/>
        <p:guide pos="401"/>
        <p:guide pos="18672"/>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snapToGrid="0" snapToObjects="1" showGuides="1">
      <p:cViewPr varScale="1">
        <p:scale>
          <a:sx n="74" d="100"/>
          <a:sy n="74" d="100"/>
        </p:scale>
        <p:origin x="2166" y="6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13" Type="http://schemas.openxmlformats.org/officeDocument/2006/relationships/customXml" Target="../customXml/item2.xml"/><Relationship Id="rId3" Type="http://schemas.openxmlformats.org/officeDocument/2006/relationships/notesMaster" Target="notesMasters/notesMaster1.xml"/><Relationship Id="rId7" Type="http://schemas.openxmlformats.org/officeDocument/2006/relationships/viewProps" Target="viewProps.xml"/><Relationship Id="rId12" Type="http://schemas.openxmlformats.org/officeDocument/2006/relationships/customXml" Target="../customXml/item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11" Type="http://schemas.microsoft.com/office/2015/10/relationships/revisionInfo" Target="revisionInfo.xml"/><Relationship Id="rId5" Type="http://schemas.openxmlformats.org/officeDocument/2006/relationships/commentAuthors" Target="commentAuthors.xml"/><Relationship Id="rId10" Type="http://schemas.microsoft.com/office/2016/11/relationships/changesInfo" Target="changesInfos/changesInfo1.xml"/><Relationship Id="rId4" Type="http://schemas.openxmlformats.org/officeDocument/2006/relationships/handoutMaster" Target="handoutMasters/handoutMaster1.xml"/><Relationship Id="rId9" Type="http://schemas.openxmlformats.org/officeDocument/2006/relationships/tableStyles" Target="tableStyles.xml"/><Relationship Id="rId14" Type="http://schemas.openxmlformats.org/officeDocument/2006/relationships/customXml" Target="../customXml/item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EITEMEIER Anna" userId="00a1f68d-8fe1-4e79-b0c8-1c41ef40c3cc" providerId="ADAL" clId="{95CC2178-587F-4A99-90F2-B9931B25EC4F}"/>
    <pc:docChg chg="undo custSel addSld delSld modSld modMainMaster">
      <pc:chgData name="KEITEMEIER Anna" userId="00a1f68d-8fe1-4e79-b0c8-1c41ef40c3cc" providerId="ADAL" clId="{95CC2178-587F-4A99-90F2-B9931B25EC4F}" dt="2025-11-18T19:26:21.511" v="802" actId="948"/>
      <pc:docMkLst>
        <pc:docMk/>
      </pc:docMkLst>
      <pc:sldChg chg="addSp delSp modSp mod">
        <pc:chgData name="KEITEMEIER Anna" userId="00a1f68d-8fe1-4e79-b0c8-1c41ef40c3cc" providerId="ADAL" clId="{95CC2178-587F-4A99-90F2-B9931B25EC4F}" dt="2025-11-18T19:26:21.511" v="802" actId="948"/>
        <pc:sldMkLst>
          <pc:docMk/>
          <pc:sldMk cId="154625545" sldId="257"/>
        </pc:sldMkLst>
        <pc:spChg chg="add mod">
          <ac:chgData name="KEITEMEIER Anna" userId="00a1f68d-8fe1-4e79-b0c8-1c41ef40c3cc" providerId="ADAL" clId="{95CC2178-587F-4A99-90F2-B9931B25EC4F}" dt="2025-11-18T19:19:54.771" v="782" actId="1076"/>
          <ac:spMkLst>
            <pc:docMk/>
            <pc:sldMk cId="154625545" sldId="257"/>
            <ac:spMk id="2" creationId="{0C038449-A69D-7025-90E6-5274B22BF1A6}"/>
          </ac:spMkLst>
        </pc:spChg>
        <pc:spChg chg="add del mod">
          <ac:chgData name="KEITEMEIER Anna" userId="00a1f68d-8fe1-4e79-b0c8-1c41ef40c3cc" providerId="ADAL" clId="{95CC2178-587F-4A99-90F2-B9931B25EC4F}" dt="2025-11-18T08:31:10.935" v="712" actId="478"/>
          <ac:spMkLst>
            <pc:docMk/>
            <pc:sldMk cId="154625545" sldId="257"/>
            <ac:spMk id="17" creationId="{188BE9A5-7836-BC4B-D586-0809C35CA061}"/>
          </ac:spMkLst>
        </pc:spChg>
        <pc:spChg chg="add mod">
          <ac:chgData name="KEITEMEIER Anna" userId="00a1f68d-8fe1-4e79-b0c8-1c41ef40c3cc" providerId="ADAL" clId="{95CC2178-587F-4A99-90F2-B9931B25EC4F}" dt="2025-11-18T08:28:13.136" v="685" actId="20577"/>
          <ac:spMkLst>
            <pc:docMk/>
            <pc:sldMk cId="154625545" sldId="257"/>
            <ac:spMk id="18" creationId="{6AE914FC-DAD1-3300-F89E-ED8FE3D13AEE}"/>
          </ac:spMkLst>
        </pc:spChg>
        <pc:spChg chg="add del mod">
          <ac:chgData name="KEITEMEIER Anna" userId="00a1f68d-8fe1-4e79-b0c8-1c41ef40c3cc" providerId="ADAL" clId="{95CC2178-587F-4A99-90F2-B9931B25EC4F}" dt="2025-11-18T06:13:13.680" v="231" actId="478"/>
          <ac:spMkLst>
            <pc:docMk/>
            <pc:sldMk cId="154625545" sldId="257"/>
            <ac:spMk id="19" creationId="{9B28C2B9-71C0-3A4C-9F8A-58AE6159C677}"/>
          </ac:spMkLst>
        </pc:spChg>
        <pc:spChg chg="add del mod">
          <ac:chgData name="KEITEMEIER Anna" userId="00a1f68d-8fe1-4e79-b0c8-1c41ef40c3cc" providerId="ADAL" clId="{95CC2178-587F-4A99-90F2-B9931B25EC4F}" dt="2025-11-18T06:13:12.472" v="230" actId="478"/>
          <ac:spMkLst>
            <pc:docMk/>
            <pc:sldMk cId="154625545" sldId="257"/>
            <ac:spMk id="20" creationId="{703CA8D5-05AD-2C28-ACE7-772A2B883B80}"/>
          </ac:spMkLst>
        </pc:spChg>
        <pc:spChg chg="add del mod">
          <ac:chgData name="KEITEMEIER Anna" userId="00a1f68d-8fe1-4e79-b0c8-1c41ef40c3cc" providerId="ADAL" clId="{95CC2178-587F-4A99-90F2-B9931B25EC4F}" dt="2025-11-18T06:16:11.188" v="340" actId="478"/>
          <ac:spMkLst>
            <pc:docMk/>
            <pc:sldMk cId="154625545" sldId="257"/>
            <ac:spMk id="21" creationId="{5822FE9A-B413-13CB-7579-57F87264903D}"/>
          </ac:spMkLst>
        </pc:spChg>
        <pc:spChg chg="add mod">
          <ac:chgData name="KEITEMEIER Anna" userId="00a1f68d-8fe1-4e79-b0c8-1c41ef40c3cc" providerId="ADAL" clId="{95CC2178-587F-4A99-90F2-B9931B25EC4F}" dt="2025-11-18T19:26:21.511" v="802" actId="948"/>
          <ac:spMkLst>
            <pc:docMk/>
            <pc:sldMk cId="154625545" sldId="257"/>
            <ac:spMk id="22" creationId="{8BB9BC9B-75B8-4C8F-4C91-BA119F796F5E}"/>
          </ac:spMkLst>
        </pc:spChg>
        <pc:spChg chg="add del mod">
          <ac:chgData name="KEITEMEIER Anna" userId="00a1f68d-8fe1-4e79-b0c8-1c41ef40c3cc" providerId="ADAL" clId="{95CC2178-587F-4A99-90F2-B9931B25EC4F}" dt="2025-11-18T08:31:15.191" v="713" actId="478"/>
          <ac:spMkLst>
            <pc:docMk/>
            <pc:sldMk cId="154625545" sldId="257"/>
            <ac:spMk id="23" creationId="{18B4CB22-3394-F622-FD84-DA35D7559440}"/>
          </ac:spMkLst>
        </pc:spChg>
        <pc:spChg chg="add del mod">
          <ac:chgData name="KEITEMEIER Anna" userId="00a1f68d-8fe1-4e79-b0c8-1c41ef40c3cc" providerId="ADAL" clId="{95CC2178-587F-4A99-90F2-B9931B25EC4F}" dt="2025-11-18T06:23:02.522" v="402" actId="478"/>
          <ac:spMkLst>
            <pc:docMk/>
            <pc:sldMk cId="154625545" sldId="257"/>
            <ac:spMk id="25" creationId="{0C012478-E1C5-7D03-17B6-3172477EF296}"/>
          </ac:spMkLst>
        </pc:spChg>
        <pc:spChg chg="add mod">
          <ac:chgData name="KEITEMEIER Anna" userId="00a1f68d-8fe1-4e79-b0c8-1c41ef40c3cc" providerId="ADAL" clId="{95CC2178-587F-4A99-90F2-B9931B25EC4F}" dt="2025-11-18T19:19:15.286" v="773" actId="1076"/>
          <ac:spMkLst>
            <pc:docMk/>
            <pc:sldMk cId="154625545" sldId="257"/>
            <ac:spMk id="26" creationId="{8E9C6376-D521-F7AD-371D-8695F80FBDED}"/>
          </ac:spMkLst>
        </pc:spChg>
        <pc:spChg chg="add mod">
          <ac:chgData name="KEITEMEIER Anna" userId="00a1f68d-8fe1-4e79-b0c8-1c41ef40c3cc" providerId="ADAL" clId="{95CC2178-587F-4A99-90F2-B9931B25EC4F}" dt="2025-11-18T19:19:19.586" v="774" actId="1076"/>
          <ac:spMkLst>
            <pc:docMk/>
            <pc:sldMk cId="154625545" sldId="257"/>
            <ac:spMk id="27" creationId="{CF64F37E-0A83-FC8E-0E2D-448392D6822D}"/>
          </ac:spMkLst>
        </pc:spChg>
        <pc:spChg chg="add mod">
          <ac:chgData name="KEITEMEIER Anna" userId="00a1f68d-8fe1-4e79-b0c8-1c41ef40c3cc" providerId="ADAL" clId="{95CC2178-587F-4A99-90F2-B9931B25EC4F}" dt="2025-11-18T19:19:25.140" v="776" actId="1076"/>
          <ac:spMkLst>
            <pc:docMk/>
            <pc:sldMk cId="154625545" sldId="257"/>
            <ac:spMk id="28" creationId="{9061150E-3272-71BA-3141-CFDDE51A1095}"/>
          </ac:spMkLst>
        </pc:spChg>
        <pc:spChg chg="add mod">
          <ac:chgData name="KEITEMEIER Anna" userId="00a1f68d-8fe1-4e79-b0c8-1c41ef40c3cc" providerId="ADAL" clId="{95CC2178-587F-4A99-90F2-B9931B25EC4F}" dt="2025-11-18T19:20:00.425" v="783" actId="14100"/>
          <ac:spMkLst>
            <pc:docMk/>
            <pc:sldMk cId="154625545" sldId="257"/>
            <ac:spMk id="29" creationId="{9A7935E7-B21A-FDB1-F8F5-6D3376F8D21C}"/>
          </ac:spMkLst>
        </pc:spChg>
        <pc:spChg chg="add del mod">
          <ac:chgData name="KEITEMEIER Anna" userId="00a1f68d-8fe1-4e79-b0c8-1c41ef40c3cc" providerId="ADAL" clId="{95CC2178-587F-4A99-90F2-B9931B25EC4F}" dt="2025-11-18T06:41:47.884" v="473" actId="478"/>
          <ac:spMkLst>
            <pc:docMk/>
            <pc:sldMk cId="154625545" sldId="257"/>
            <ac:spMk id="30" creationId="{EA408C33-679F-EBB8-863A-298E7301BB69}"/>
          </ac:spMkLst>
        </pc:spChg>
        <pc:spChg chg="add del mod">
          <ac:chgData name="KEITEMEIER Anna" userId="00a1f68d-8fe1-4e79-b0c8-1c41ef40c3cc" providerId="ADAL" clId="{95CC2178-587F-4A99-90F2-B9931B25EC4F}" dt="2025-11-18T19:20:06.498" v="784" actId="478"/>
          <ac:spMkLst>
            <pc:docMk/>
            <pc:sldMk cId="154625545" sldId="257"/>
            <ac:spMk id="37" creationId="{46ECEB06-400B-D268-1386-4A4234210089}"/>
          </ac:spMkLst>
        </pc:spChg>
        <pc:spChg chg="add mod">
          <ac:chgData name="KEITEMEIER Anna" userId="00a1f68d-8fe1-4e79-b0c8-1c41ef40c3cc" providerId="ADAL" clId="{95CC2178-587F-4A99-90F2-B9931B25EC4F}" dt="2025-11-18T19:19:29.177" v="777" actId="1076"/>
          <ac:spMkLst>
            <pc:docMk/>
            <pc:sldMk cId="154625545" sldId="257"/>
            <ac:spMk id="49" creationId="{009323BE-4B44-C028-65E0-94B4AADEAC20}"/>
          </ac:spMkLst>
        </pc:spChg>
        <pc:spChg chg="add mod">
          <ac:chgData name="KEITEMEIER Anna" userId="00a1f68d-8fe1-4e79-b0c8-1c41ef40c3cc" providerId="ADAL" clId="{95CC2178-587F-4A99-90F2-B9931B25EC4F}" dt="2025-11-18T19:19:29.177" v="777" actId="1076"/>
          <ac:spMkLst>
            <pc:docMk/>
            <pc:sldMk cId="154625545" sldId="257"/>
            <ac:spMk id="50" creationId="{33DD1707-A6E4-E392-BE4B-2F6CDCB95693}"/>
          </ac:spMkLst>
        </pc:spChg>
        <pc:picChg chg="add del mod modCrop">
          <ac:chgData name="KEITEMEIER Anna" userId="00a1f68d-8fe1-4e79-b0c8-1c41ef40c3cc" providerId="ADAL" clId="{95CC2178-587F-4A99-90F2-B9931B25EC4F}" dt="2025-11-18T08:31:10.079" v="711" actId="478"/>
          <ac:picMkLst>
            <pc:docMk/>
            <pc:sldMk cId="154625545" sldId="257"/>
            <ac:picMk id="16" creationId="{274B019E-6CC4-53B8-A2A7-15B173E6CBDF}"/>
          </ac:picMkLst>
        </pc:picChg>
        <pc:cxnChg chg="add del mod">
          <ac:chgData name="KEITEMEIER Anna" userId="00a1f68d-8fe1-4e79-b0c8-1c41ef40c3cc" providerId="ADAL" clId="{95CC2178-587F-4A99-90F2-B9931B25EC4F}" dt="2025-11-18T06:52:31.210" v="478" actId="478"/>
          <ac:cxnSpMkLst>
            <pc:docMk/>
            <pc:sldMk cId="154625545" sldId="257"/>
            <ac:cxnSpMk id="32" creationId="{493CB213-EE9B-BF84-771E-52CF18330BA0}"/>
          </ac:cxnSpMkLst>
        </pc:cxnChg>
        <pc:cxnChg chg="add mod">
          <ac:chgData name="KEITEMEIER Anna" userId="00a1f68d-8fe1-4e79-b0c8-1c41ef40c3cc" providerId="ADAL" clId="{95CC2178-587F-4A99-90F2-B9931B25EC4F}" dt="2025-11-18T06:54:05.427" v="481" actId="1076"/>
          <ac:cxnSpMkLst>
            <pc:docMk/>
            <pc:sldMk cId="154625545" sldId="257"/>
            <ac:cxnSpMk id="35" creationId="{71852FB5-AE05-A8C2-27D7-54BA69B890A1}"/>
          </ac:cxnSpMkLst>
        </pc:cxnChg>
        <pc:cxnChg chg="add mod">
          <ac:chgData name="KEITEMEIER Anna" userId="00a1f68d-8fe1-4e79-b0c8-1c41ef40c3cc" providerId="ADAL" clId="{95CC2178-587F-4A99-90F2-B9931B25EC4F}" dt="2025-11-18T08:01:32.610" v="548" actId="1076"/>
          <ac:cxnSpMkLst>
            <pc:docMk/>
            <pc:sldMk cId="154625545" sldId="257"/>
            <ac:cxnSpMk id="38" creationId="{B2729F7E-B99C-9309-6215-59B47B7275AC}"/>
          </ac:cxnSpMkLst>
        </pc:cxnChg>
        <pc:cxnChg chg="add mod">
          <ac:chgData name="KEITEMEIER Anna" userId="00a1f68d-8fe1-4e79-b0c8-1c41ef40c3cc" providerId="ADAL" clId="{95CC2178-587F-4A99-90F2-B9931B25EC4F}" dt="2025-11-18T08:01:57.309" v="551" actId="1076"/>
          <ac:cxnSpMkLst>
            <pc:docMk/>
            <pc:sldMk cId="154625545" sldId="257"/>
            <ac:cxnSpMk id="39" creationId="{A42BEE61-7989-CD14-9BA6-F370A9CB0B6B}"/>
          </ac:cxnSpMkLst>
        </pc:cxnChg>
        <pc:cxnChg chg="add mod">
          <ac:chgData name="KEITEMEIER Anna" userId="00a1f68d-8fe1-4e79-b0c8-1c41ef40c3cc" providerId="ADAL" clId="{95CC2178-587F-4A99-90F2-B9931B25EC4F}" dt="2025-11-18T08:02:25.886" v="554" actId="1076"/>
          <ac:cxnSpMkLst>
            <pc:docMk/>
            <pc:sldMk cId="154625545" sldId="257"/>
            <ac:cxnSpMk id="40" creationId="{EED6C583-D223-A00C-A8AF-54BF93FD7C74}"/>
          </ac:cxnSpMkLst>
        </pc:cxnChg>
        <pc:cxnChg chg="add mod">
          <ac:chgData name="KEITEMEIER Anna" userId="00a1f68d-8fe1-4e79-b0c8-1c41ef40c3cc" providerId="ADAL" clId="{95CC2178-587F-4A99-90F2-B9931B25EC4F}" dt="2025-11-18T08:02:51.891" v="557" actId="1076"/>
          <ac:cxnSpMkLst>
            <pc:docMk/>
            <pc:sldMk cId="154625545" sldId="257"/>
            <ac:cxnSpMk id="41" creationId="{94E0D9D1-6D77-99EB-D9F4-30EABBD1C4DC}"/>
          </ac:cxnSpMkLst>
        </pc:cxnChg>
        <pc:cxnChg chg="add mod">
          <ac:chgData name="KEITEMEIER Anna" userId="00a1f68d-8fe1-4e79-b0c8-1c41ef40c3cc" providerId="ADAL" clId="{95CC2178-587F-4A99-90F2-B9931B25EC4F}" dt="2025-11-18T08:03:16.874" v="570" actId="1076"/>
          <ac:cxnSpMkLst>
            <pc:docMk/>
            <pc:sldMk cId="154625545" sldId="257"/>
            <ac:cxnSpMk id="42" creationId="{8F6FCACD-3F6B-2FC9-8B1E-D6F812077F23}"/>
          </ac:cxnSpMkLst>
        </pc:cxnChg>
        <pc:cxnChg chg="add mod">
          <ac:chgData name="KEITEMEIER Anna" userId="00a1f68d-8fe1-4e79-b0c8-1c41ef40c3cc" providerId="ADAL" clId="{95CC2178-587F-4A99-90F2-B9931B25EC4F}" dt="2025-11-18T08:05:04.445" v="577" actId="1076"/>
          <ac:cxnSpMkLst>
            <pc:docMk/>
            <pc:sldMk cId="154625545" sldId="257"/>
            <ac:cxnSpMk id="43" creationId="{A62A987B-6F3F-531B-2C8E-62FEE781C27E}"/>
          </ac:cxnSpMkLst>
        </pc:cxnChg>
        <pc:cxnChg chg="add mod">
          <ac:chgData name="KEITEMEIER Anna" userId="00a1f68d-8fe1-4e79-b0c8-1c41ef40c3cc" providerId="ADAL" clId="{95CC2178-587F-4A99-90F2-B9931B25EC4F}" dt="2025-11-18T08:04:49.548" v="576" actId="1076"/>
          <ac:cxnSpMkLst>
            <pc:docMk/>
            <pc:sldMk cId="154625545" sldId="257"/>
            <ac:cxnSpMk id="44" creationId="{00DC3783-6493-A3DB-0D53-E32DBDC77017}"/>
          </ac:cxnSpMkLst>
        </pc:cxnChg>
        <pc:cxnChg chg="add mod">
          <ac:chgData name="KEITEMEIER Anna" userId="00a1f68d-8fe1-4e79-b0c8-1c41ef40c3cc" providerId="ADAL" clId="{95CC2178-587F-4A99-90F2-B9931B25EC4F}" dt="2025-11-18T08:05:29.070" v="579" actId="1076"/>
          <ac:cxnSpMkLst>
            <pc:docMk/>
            <pc:sldMk cId="154625545" sldId="257"/>
            <ac:cxnSpMk id="45" creationId="{7A8CFD01-D04C-89FC-802A-15CA90B4F9B6}"/>
          </ac:cxnSpMkLst>
        </pc:cxnChg>
        <pc:cxnChg chg="add mod">
          <ac:chgData name="KEITEMEIER Anna" userId="00a1f68d-8fe1-4e79-b0c8-1c41ef40c3cc" providerId="ADAL" clId="{95CC2178-587F-4A99-90F2-B9931B25EC4F}" dt="2025-11-18T08:05:58.692" v="583" actId="1076"/>
          <ac:cxnSpMkLst>
            <pc:docMk/>
            <pc:sldMk cId="154625545" sldId="257"/>
            <ac:cxnSpMk id="46" creationId="{74468267-5AC3-FD36-524D-ADD1E7170BC7}"/>
          </ac:cxnSpMkLst>
        </pc:cxnChg>
        <pc:cxnChg chg="add mod">
          <ac:chgData name="KEITEMEIER Anna" userId="00a1f68d-8fe1-4e79-b0c8-1c41ef40c3cc" providerId="ADAL" clId="{95CC2178-587F-4A99-90F2-B9931B25EC4F}" dt="2025-11-18T08:06:33.800" v="586" actId="1076"/>
          <ac:cxnSpMkLst>
            <pc:docMk/>
            <pc:sldMk cId="154625545" sldId="257"/>
            <ac:cxnSpMk id="47" creationId="{DA0AB2A6-9667-292B-625A-0AB4496EC687}"/>
          </ac:cxnSpMkLst>
        </pc:cxnChg>
        <pc:cxnChg chg="add mod">
          <ac:chgData name="KEITEMEIER Anna" userId="00a1f68d-8fe1-4e79-b0c8-1c41ef40c3cc" providerId="ADAL" clId="{95CC2178-587F-4A99-90F2-B9931B25EC4F}" dt="2025-11-18T08:07:31.606" v="589" actId="1076"/>
          <ac:cxnSpMkLst>
            <pc:docMk/>
            <pc:sldMk cId="154625545" sldId="257"/>
            <ac:cxnSpMk id="48" creationId="{4006B112-343F-A300-8782-B98011948BE9}"/>
          </ac:cxnSpMkLst>
        </pc:cxnChg>
        <pc:cxnChg chg="add mod">
          <ac:chgData name="KEITEMEIER Anna" userId="00a1f68d-8fe1-4e79-b0c8-1c41ef40c3cc" providerId="ADAL" clId="{95CC2178-587F-4A99-90F2-B9931B25EC4F}" dt="2025-11-18T08:13:12.916" v="627" actId="1076"/>
          <ac:cxnSpMkLst>
            <pc:docMk/>
            <pc:sldMk cId="154625545" sldId="257"/>
            <ac:cxnSpMk id="52" creationId="{AFC2989C-0673-0E13-6D9E-CC3151B8CC4E}"/>
          </ac:cxnSpMkLst>
        </pc:cxnChg>
        <pc:cxnChg chg="add mod">
          <ac:chgData name="KEITEMEIER Anna" userId="00a1f68d-8fe1-4e79-b0c8-1c41ef40c3cc" providerId="ADAL" clId="{95CC2178-587F-4A99-90F2-B9931B25EC4F}" dt="2025-11-18T08:13:29.083" v="630" actId="1076"/>
          <ac:cxnSpMkLst>
            <pc:docMk/>
            <pc:sldMk cId="154625545" sldId="257"/>
            <ac:cxnSpMk id="53" creationId="{034CFAAA-8B90-1349-F5B5-6DAED5456616}"/>
          </ac:cxnSpMkLst>
        </pc:cxnChg>
        <pc:cxnChg chg="add mod">
          <ac:chgData name="KEITEMEIER Anna" userId="00a1f68d-8fe1-4e79-b0c8-1c41ef40c3cc" providerId="ADAL" clId="{95CC2178-587F-4A99-90F2-B9931B25EC4F}" dt="2025-11-18T19:19:07.340" v="772" actId="1076"/>
          <ac:cxnSpMkLst>
            <pc:docMk/>
            <pc:sldMk cId="154625545" sldId="257"/>
            <ac:cxnSpMk id="54" creationId="{FD34388B-BB38-B909-2B8C-555716F0AF8C}"/>
          </ac:cxnSpMkLst>
        </pc:cxnChg>
        <pc:cxnChg chg="add del mod">
          <ac:chgData name="KEITEMEIER Anna" userId="00a1f68d-8fe1-4e79-b0c8-1c41ef40c3cc" providerId="ADAL" clId="{95CC2178-587F-4A99-90F2-B9931B25EC4F}" dt="2025-11-18T19:18:46.156" v="771" actId="478"/>
          <ac:cxnSpMkLst>
            <pc:docMk/>
            <pc:sldMk cId="154625545" sldId="257"/>
            <ac:cxnSpMk id="55" creationId="{5491404C-361B-CF17-9CEC-C8CAD4612B4A}"/>
          </ac:cxnSpMkLst>
        </pc:cxnChg>
      </pc:sldChg>
      <pc:sldChg chg="new del">
        <pc:chgData name="KEITEMEIER Anna" userId="00a1f68d-8fe1-4e79-b0c8-1c41ef40c3cc" providerId="ADAL" clId="{95CC2178-587F-4A99-90F2-B9931B25EC4F}" dt="2025-11-18T06:51:53.314" v="475" actId="2696"/>
        <pc:sldMkLst>
          <pc:docMk/>
          <pc:sldMk cId="1275479725" sldId="258"/>
        </pc:sldMkLst>
      </pc:sldChg>
      <pc:sldMasterChg chg="addSp delSp modSp mod modSldLayout">
        <pc:chgData name="KEITEMEIER Anna" userId="00a1f68d-8fe1-4e79-b0c8-1c41ef40c3cc" providerId="ADAL" clId="{95CC2178-587F-4A99-90F2-B9931B25EC4F}" dt="2025-11-18T19:23:46.533" v="797" actId="948"/>
        <pc:sldMasterMkLst>
          <pc:docMk/>
          <pc:sldMasterMk cId="0" sldId="2147483650"/>
        </pc:sldMasterMkLst>
        <pc:graphicFrameChg chg="del modGraphic">
          <ac:chgData name="KEITEMEIER Anna" userId="00a1f68d-8fe1-4e79-b0c8-1c41ef40c3cc" providerId="ADAL" clId="{95CC2178-587F-4A99-90F2-B9931B25EC4F}" dt="2025-11-18T08:30:07.848" v="702" actId="478"/>
          <ac:graphicFrameMkLst>
            <pc:docMk/>
            <pc:sldMasterMk cId="0" sldId="2147483650"/>
            <ac:graphicFrameMk id="3" creationId="{FC5EB3B4-7A2A-CE44-8147-7417B24DEE56}"/>
          </ac:graphicFrameMkLst>
        </pc:graphicFrameChg>
        <pc:graphicFrameChg chg="del">
          <ac:chgData name="KEITEMEIER Anna" userId="00a1f68d-8fe1-4e79-b0c8-1c41ef40c3cc" providerId="ADAL" clId="{95CC2178-587F-4A99-90F2-B9931B25EC4F}" dt="2025-11-18T08:30:10.411" v="703" actId="478"/>
          <ac:graphicFrameMkLst>
            <pc:docMk/>
            <pc:sldMasterMk cId="0" sldId="2147483650"/>
            <ac:graphicFrameMk id="4" creationId="{D0FA0136-EAEA-204C-8AE8-3866BF45EBBC}"/>
          </ac:graphicFrameMkLst>
        </pc:graphicFrameChg>
        <pc:cxnChg chg="add del mod">
          <ac:chgData name="KEITEMEIER Anna" userId="00a1f68d-8fe1-4e79-b0c8-1c41ef40c3cc" providerId="ADAL" clId="{95CC2178-587F-4A99-90F2-B9931B25EC4F}" dt="2025-11-18T08:30:13.972" v="705" actId="478"/>
          <ac:cxnSpMkLst>
            <pc:docMk/>
            <pc:sldMasterMk cId="0" sldId="2147483650"/>
            <ac:cxnSpMk id="2" creationId="{9CF259A8-39DC-060A-F76C-26D88D1267B8}"/>
          </ac:cxnSpMkLst>
        </pc:cxnChg>
        <pc:sldLayoutChg chg="addSp delSp modSp mod">
          <pc:chgData name="KEITEMEIER Anna" userId="00a1f68d-8fe1-4e79-b0c8-1c41ef40c3cc" providerId="ADAL" clId="{95CC2178-587F-4A99-90F2-B9931B25EC4F}" dt="2025-11-18T19:23:46.533" v="797" actId="948"/>
          <pc:sldLayoutMkLst>
            <pc:docMk/>
            <pc:sldMasterMk cId="0" sldId="2147483650"/>
            <pc:sldLayoutMk cId="3261411674" sldId="2147483662"/>
          </pc:sldLayoutMkLst>
          <pc:spChg chg="add del mod">
            <ac:chgData name="KEITEMEIER Anna" userId="00a1f68d-8fe1-4e79-b0c8-1c41ef40c3cc" providerId="ADAL" clId="{95CC2178-587F-4A99-90F2-B9931B25EC4F}" dt="2025-11-18T18:57:00.236" v="721" actId="478"/>
            <ac:spMkLst>
              <pc:docMk/>
              <pc:sldMasterMk cId="0" sldId="2147483650"/>
              <pc:sldLayoutMk cId="3261411674" sldId="2147483662"/>
              <ac:spMk id="3" creationId="{83C73625-0750-8219-55C8-FA68A9C73F97}"/>
            </ac:spMkLst>
          </pc:spChg>
          <pc:spChg chg="add mod">
            <ac:chgData name="KEITEMEIER Anna" userId="00a1f68d-8fe1-4e79-b0c8-1c41ef40c3cc" providerId="ADAL" clId="{95CC2178-587F-4A99-90F2-B9931B25EC4F}" dt="2025-11-18T19:23:46.533" v="797" actId="948"/>
            <ac:spMkLst>
              <pc:docMk/>
              <pc:sldMasterMk cId="0" sldId="2147483650"/>
              <pc:sldLayoutMk cId="3261411674" sldId="2147483662"/>
              <ac:spMk id="4" creationId="{5336C7FB-3A73-7317-DE6B-FA4CB3ADC1F9}"/>
            </ac:spMkLst>
          </pc:spChg>
          <pc:picChg chg="add mod modCrop">
            <ac:chgData name="KEITEMEIER Anna" userId="00a1f68d-8fe1-4e79-b0c8-1c41ef40c3cc" providerId="ADAL" clId="{95CC2178-587F-4A99-90F2-B9931B25EC4F}" dt="2025-11-18T19:23:17.666" v="795" actId="18131"/>
            <ac:picMkLst>
              <pc:docMk/>
              <pc:sldMasterMk cId="0" sldId="2147483650"/>
              <pc:sldLayoutMk cId="3261411674" sldId="2147483662"/>
              <ac:picMk id="2" creationId="{0890FBA6-C633-EC64-9592-4EB86AA0D2B5}"/>
            </ac:picMkLst>
          </pc:picChg>
        </pc:sldLayoutChg>
      </pc:sldMasterChg>
      <pc:sldMasterChg chg="modSldLayout">
        <pc:chgData name="KEITEMEIER Anna" userId="00a1f68d-8fe1-4e79-b0c8-1c41ef40c3cc" providerId="ADAL" clId="{95CC2178-587F-4A99-90F2-B9931B25EC4F}" dt="2025-11-18T08:29:35.922" v="700" actId="478"/>
        <pc:sldMasterMkLst>
          <pc:docMk/>
          <pc:sldMasterMk cId="2450781256" sldId="2147483660"/>
        </pc:sldMasterMkLst>
        <pc:sldLayoutChg chg="delSp modSp mod">
          <pc:chgData name="KEITEMEIER Anna" userId="00a1f68d-8fe1-4e79-b0c8-1c41ef40c3cc" providerId="ADAL" clId="{95CC2178-587F-4A99-90F2-B9931B25EC4F}" dt="2025-11-18T08:29:35.922" v="700" actId="478"/>
          <pc:sldLayoutMkLst>
            <pc:docMk/>
            <pc:sldMasterMk cId="2450781256" sldId="2147483660"/>
            <pc:sldLayoutMk cId="944890195" sldId="2147483661"/>
          </pc:sldLayoutMkLst>
          <pc:spChg chg="del">
            <ac:chgData name="KEITEMEIER Anna" userId="00a1f68d-8fe1-4e79-b0c8-1c41ef40c3cc" providerId="ADAL" clId="{95CC2178-587F-4A99-90F2-B9931B25EC4F}" dt="2025-11-18T08:29:31.760" v="694" actId="478"/>
            <ac:spMkLst>
              <pc:docMk/>
              <pc:sldMasterMk cId="2450781256" sldId="2147483660"/>
              <pc:sldLayoutMk cId="944890195" sldId="2147483661"/>
              <ac:spMk id="4" creationId="{00000000-0000-0000-0000-000000000000}"/>
            </ac:spMkLst>
          </pc:spChg>
          <pc:spChg chg="del">
            <ac:chgData name="KEITEMEIER Anna" userId="00a1f68d-8fe1-4e79-b0c8-1c41ef40c3cc" providerId="ADAL" clId="{95CC2178-587F-4A99-90F2-B9931B25EC4F}" dt="2025-11-18T08:29:31.142" v="693" actId="478"/>
            <ac:spMkLst>
              <pc:docMk/>
              <pc:sldMasterMk cId="2450781256" sldId="2147483660"/>
              <pc:sldLayoutMk cId="944890195" sldId="2147483661"/>
              <ac:spMk id="6" creationId="{00000000-0000-0000-0000-000000000000}"/>
            </ac:spMkLst>
          </pc:spChg>
          <pc:spChg chg="del">
            <ac:chgData name="KEITEMEIER Anna" userId="00a1f68d-8fe1-4e79-b0c8-1c41ef40c3cc" providerId="ADAL" clId="{95CC2178-587F-4A99-90F2-B9931B25EC4F}" dt="2025-11-18T08:29:29.914" v="691" actId="478"/>
            <ac:spMkLst>
              <pc:docMk/>
              <pc:sldMasterMk cId="2450781256" sldId="2147483660"/>
              <pc:sldLayoutMk cId="944890195" sldId="2147483661"/>
              <ac:spMk id="20" creationId="{00000000-0000-0000-0000-000000000000}"/>
            </ac:spMkLst>
          </pc:spChg>
          <pc:spChg chg="del">
            <ac:chgData name="KEITEMEIER Anna" userId="00a1f68d-8fe1-4e79-b0c8-1c41ef40c3cc" providerId="ADAL" clId="{95CC2178-587F-4A99-90F2-B9931B25EC4F}" dt="2025-11-18T08:29:32.759" v="696" actId="478"/>
            <ac:spMkLst>
              <pc:docMk/>
              <pc:sldMasterMk cId="2450781256" sldId="2147483660"/>
              <pc:sldLayoutMk cId="944890195" sldId="2147483661"/>
              <ac:spMk id="25" creationId="{00000000-0000-0000-0000-000000000000}"/>
            </ac:spMkLst>
          </pc:spChg>
          <pc:spChg chg="del">
            <ac:chgData name="KEITEMEIER Anna" userId="00a1f68d-8fe1-4e79-b0c8-1c41ef40c3cc" providerId="ADAL" clId="{95CC2178-587F-4A99-90F2-B9931B25EC4F}" dt="2025-11-18T08:29:32.318" v="695" actId="478"/>
            <ac:spMkLst>
              <pc:docMk/>
              <pc:sldMasterMk cId="2450781256" sldId="2147483660"/>
              <pc:sldLayoutMk cId="944890195" sldId="2147483661"/>
              <ac:spMk id="26" creationId="{00000000-0000-0000-0000-000000000000}"/>
            </ac:spMkLst>
          </pc:spChg>
          <pc:spChg chg="del">
            <ac:chgData name="KEITEMEIER Anna" userId="00a1f68d-8fe1-4e79-b0c8-1c41ef40c3cc" providerId="ADAL" clId="{95CC2178-587F-4A99-90F2-B9931B25EC4F}" dt="2025-11-18T08:29:28.476" v="689" actId="478"/>
            <ac:spMkLst>
              <pc:docMk/>
              <pc:sldMasterMk cId="2450781256" sldId="2147483660"/>
              <pc:sldLayoutMk cId="944890195" sldId="2147483661"/>
              <ac:spMk id="27" creationId="{00000000-0000-0000-0000-000000000000}"/>
            </ac:spMkLst>
          </pc:spChg>
          <pc:spChg chg="del">
            <ac:chgData name="KEITEMEIER Anna" userId="00a1f68d-8fe1-4e79-b0c8-1c41ef40c3cc" providerId="ADAL" clId="{95CC2178-587F-4A99-90F2-B9931B25EC4F}" dt="2025-11-18T08:29:29.143" v="690" actId="478"/>
            <ac:spMkLst>
              <pc:docMk/>
              <pc:sldMasterMk cId="2450781256" sldId="2147483660"/>
              <pc:sldLayoutMk cId="944890195" sldId="2147483661"/>
              <ac:spMk id="28" creationId="{00000000-0000-0000-0000-000000000000}"/>
            </ac:spMkLst>
          </pc:spChg>
          <pc:spChg chg="del mod">
            <ac:chgData name="KEITEMEIER Anna" userId="00a1f68d-8fe1-4e79-b0c8-1c41ef40c3cc" providerId="ADAL" clId="{95CC2178-587F-4A99-90F2-B9931B25EC4F}" dt="2025-11-18T08:29:26.697" v="688" actId="478"/>
            <ac:spMkLst>
              <pc:docMk/>
              <pc:sldMasterMk cId="2450781256" sldId="2147483660"/>
              <pc:sldLayoutMk cId="944890195" sldId="2147483661"/>
              <ac:spMk id="29" creationId="{00000000-0000-0000-0000-000000000000}"/>
            </ac:spMkLst>
          </pc:spChg>
          <pc:spChg chg="del">
            <ac:chgData name="KEITEMEIER Anna" userId="00a1f68d-8fe1-4e79-b0c8-1c41ef40c3cc" providerId="ADAL" clId="{95CC2178-587F-4A99-90F2-B9931B25EC4F}" dt="2025-11-18T08:29:25.073" v="686" actId="478"/>
            <ac:spMkLst>
              <pc:docMk/>
              <pc:sldMasterMk cId="2450781256" sldId="2147483660"/>
              <pc:sldLayoutMk cId="944890195" sldId="2147483661"/>
              <ac:spMk id="30" creationId="{00000000-0000-0000-0000-000000000000}"/>
            </ac:spMkLst>
          </pc:spChg>
          <pc:spChg chg="del">
            <ac:chgData name="KEITEMEIER Anna" userId="00a1f68d-8fe1-4e79-b0c8-1c41ef40c3cc" providerId="ADAL" clId="{95CC2178-587F-4A99-90F2-B9931B25EC4F}" dt="2025-11-18T08:29:30.310" v="692" actId="478"/>
            <ac:spMkLst>
              <pc:docMk/>
              <pc:sldMasterMk cId="2450781256" sldId="2147483660"/>
              <pc:sldLayoutMk cId="944890195" sldId="2147483661"/>
              <ac:spMk id="60" creationId="{00000000-0000-0000-0000-000000000000}"/>
            </ac:spMkLst>
          </pc:spChg>
          <pc:spChg chg="del mod">
            <ac:chgData name="KEITEMEIER Anna" userId="00a1f68d-8fe1-4e79-b0c8-1c41ef40c3cc" providerId="ADAL" clId="{95CC2178-587F-4A99-90F2-B9931B25EC4F}" dt="2025-11-18T08:29:35.922" v="700" actId="478"/>
            <ac:spMkLst>
              <pc:docMk/>
              <pc:sldMasterMk cId="2450781256" sldId="2147483660"/>
              <pc:sldLayoutMk cId="944890195" sldId="2147483661"/>
              <ac:spMk id="76" creationId="{00000000-0000-0000-0000-000000000000}"/>
            </ac:spMkLst>
          </pc:spChg>
          <pc:spChg chg="del">
            <ac:chgData name="KEITEMEIER Anna" userId="00a1f68d-8fe1-4e79-b0c8-1c41ef40c3cc" providerId="ADAL" clId="{95CC2178-587F-4A99-90F2-B9931B25EC4F}" dt="2025-11-18T08:29:34.621" v="698" actId="478"/>
            <ac:spMkLst>
              <pc:docMk/>
              <pc:sldMasterMk cId="2450781256" sldId="2147483660"/>
              <pc:sldLayoutMk cId="944890195" sldId="2147483661"/>
              <ac:spMk id="79" creationId="{00000000-0000-0000-0000-000000000000}"/>
            </ac:spMkLst>
          </pc:spChg>
          <pc:spChg chg="del">
            <ac:chgData name="KEITEMEIER Anna" userId="00a1f68d-8fe1-4e79-b0c8-1c41ef40c3cc" providerId="ADAL" clId="{95CC2178-587F-4A99-90F2-B9931B25EC4F}" dt="2025-11-18T08:29:34.092" v="697" actId="478"/>
            <ac:spMkLst>
              <pc:docMk/>
              <pc:sldMasterMk cId="2450781256" sldId="2147483660"/>
              <pc:sldLayoutMk cId="944890195" sldId="2147483661"/>
              <ac:spMk id="80" creationId="{00000000-0000-0000-0000-000000000000}"/>
            </ac:spMkLst>
          </pc:spChg>
        </pc:sldLayoutChg>
      </pc:sldMaster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0158C5BC-9A70-462C-B28D-9600239EAC64}" type="datetimeFigureOut">
              <a:rPr lang="en-US" smtClean="0"/>
              <a:pPr/>
              <a:t>11/18/2025</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79C131B7-05CA-4AEE-9267-6D0ED4DC84F3}" type="slidenum">
              <a:rPr lang="en-US" smtClean="0"/>
              <a:pPr/>
              <a:t>‹#›</a:t>
            </a:fld>
            <a:endParaRPr lang="en-US"/>
          </a:p>
        </p:txBody>
      </p:sp>
    </p:spTree>
    <p:extLst>
      <p:ext uri="{BB962C8B-B14F-4D97-AF65-F5344CB8AC3E}">
        <p14:creationId xmlns:p14="http://schemas.microsoft.com/office/powerpoint/2010/main" val="263911355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6CC2317-6751-4CD4-9995-8782DD78E936}" type="datetimeFigureOut">
              <a:rPr lang="en-US" smtClean="0"/>
              <a:pPr/>
              <a:t>11/18/2025</a:t>
            </a:fld>
            <a:endParaRPr lang="en-US" dirty="0"/>
          </a:p>
        </p:txBody>
      </p:sp>
      <p:sp>
        <p:nvSpPr>
          <p:cNvPr id="4" name="Slide Image Placeholder 3"/>
          <p:cNvSpPr>
            <a:spLocks noGrp="1" noRot="1" noChangeAspect="1"/>
          </p:cNvSpPr>
          <p:nvPr>
            <p:ph type="sldImg" idx="2"/>
          </p:nvPr>
        </p:nvSpPr>
        <p:spPr>
          <a:xfrm>
            <a:off x="2216150" y="685800"/>
            <a:ext cx="24257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6A1A87D-CAF7-4BDC-A0D3-C0DBEDE81619}" type="slidenum">
              <a:rPr lang="en-US" smtClean="0"/>
              <a:pPr/>
              <a:t>‹#›</a:t>
            </a:fld>
            <a:endParaRPr lang="en-US" dirty="0"/>
          </a:p>
        </p:txBody>
      </p:sp>
    </p:spTree>
    <p:extLst>
      <p:ext uri="{BB962C8B-B14F-4D97-AF65-F5344CB8AC3E}">
        <p14:creationId xmlns:p14="http://schemas.microsoft.com/office/powerpoint/2010/main" val="3109100856"/>
      </p:ext>
    </p:extLst>
  </p:cSld>
  <p:clrMap bg1="lt1" tx1="dk1" bg2="lt2" tx2="dk2" accent1="accent1" accent2="accent2" accent3="accent3" accent4="accent4" accent5="accent5" accent6="accent6" hlink="hlink" folHlink="folHlink"/>
  <p:notesStyle>
    <a:lvl1pPr marL="0" algn="l" defTabSz="4298410" rtl="0" eaLnBrk="1" latinLnBrk="0" hangingPunct="1">
      <a:defRPr sz="5800" kern="1200">
        <a:solidFill>
          <a:schemeClr val="tx1"/>
        </a:solidFill>
        <a:latin typeface="+mn-lt"/>
        <a:ea typeface="+mn-ea"/>
        <a:cs typeface="+mn-cs"/>
      </a:defRPr>
    </a:lvl1pPr>
    <a:lvl2pPr marL="2149205" algn="l" defTabSz="4298410" rtl="0" eaLnBrk="1" latinLnBrk="0" hangingPunct="1">
      <a:defRPr sz="5800" kern="1200">
        <a:solidFill>
          <a:schemeClr val="tx1"/>
        </a:solidFill>
        <a:latin typeface="+mn-lt"/>
        <a:ea typeface="+mn-ea"/>
        <a:cs typeface="+mn-cs"/>
      </a:defRPr>
    </a:lvl2pPr>
    <a:lvl3pPr marL="4298410" algn="l" defTabSz="4298410" rtl="0" eaLnBrk="1" latinLnBrk="0" hangingPunct="1">
      <a:defRPr sz="5800" kern="1200">
        <a:solidFill>
          <a:schemeClr val="tx1"/>
        </a:solidFill>
        <a:latin typeface="+mn-lt"/>
        <a:ea typeface="+mn-ea"/>
        <a:cs typeface="+mn-cs"/>
      </a:defRPr>
    </a:lvl3pPr>
    <a:lvl4pPr marL="6447613" algn="l" defTabSz="4298410" rtl="0" eaLnBrk="1" latinLnBrk="0" hangingPunct="1">
      <a:defRPr sz="5800" kern="1200">
        <a:solidFill>
          <a:schemeClr val="tx1"/>
        </a:solidFill>
        <a:latin typeface="+mn-lt"/>
        <a:ea typeface="+mn-ea"/>
        <a:cs typeface="+mn-cs"/>
      </a:defRPr>
    </a:lvl4pPr>
    <a:lvl5pPr marL="8596817" algn="l" defTabSz="4298410" rtl="0" eaLnBrk="1" latinLnBrk="0" hangingPunct="1">
      <a:defRPr sz="5800" kern="1200">
        <a:solidFill>
          <a:schemeClr val="tx1"/>
        </a:solidFill>
        <a:latin typeface="+mn-lt"/>
        <a:ea typeface="+mn-ea"/>
        <a:cs typeface="+mn-cs"/>
      </a:defRPr>
    </a:lvl5pPr>
    <a:lvl6pPr marL="10746023" algn="l" defTabSz="4298410" rtl="0" eaLnBrk="1" latinLnBrk="0" hangingPunct="1">
      <a:defRPr sz="5800" kern="1200">
        <a:solidFill>
          <a:schemeClr val="tx1"/>
        </a:solidFill>
        <a:latin typeface="+mn-lt"/>
        <a:ea typeface="+mn-ea"/>
        <a:cs typeface="+mn-cs"/>
      </a:defRPr>
    </a:lvl6pPr>
    <a:lvl7pPr marL="12895229" algn="l" defTabSz="4298410" rtl="0" eaLnBrk="1" latinLnBrk="0" hangingPunct="1">
      <a:defRPr sz="5800" kern="1200">
        <a:solidFill>
          <a:schemeClr val="tx1"/>
        </a:solidFill>
        <a:latin typeface="+mn-lt"/>
        <a:ea typeface="+mn-ea"/>
        <a:cs typeface="+mn-cs"/>
      </a:defRPr>
    </a:lvl7pPr>
    <a:lvl8pPr marL="15044432" algn="l" defTabSz="4298410" rtl="0" eaLnBrk="1" latinLnBrk="0" hangingPunct="1">
      <a:defRPr sz="5800" kern="1200">
        <a:solidFill>
          <a:schemeClr val="tx1"/>
        </a:solidFill>
        <a:latin typeface="+mn-lt"/>
        <a:ea typeface="+mn-ea"/>
        <a:cs typeface="+mn-cs"/>
      </a:defRPr>
    </a:lvl8pPr>
    <a:lvl9pPr marL="17193637" algn="l" defTabSz="4298410" rtl="0" eaLnBrk="1" latinLnBrk="0" hangingPunct="1">
      <a:defRPr sz="58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userDrawn="1">
  <p:cSld name="Without guides">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0890FBA6-C633-EC64-9592-4EB86AA0D2B5}"/>
              </a:ext>
            </a:extLst>
          </p:cNvPr>
          <p:cNvPicPr>
            <a:picLocks noChangeAspect="1"/>
          </p:cNvPicPr>
          <p:nvPr userDrawn="1"/>
        </p:nvPicPr>
        <p:blipFill>
          <a:blip r:embed="rId2">
            <a:alphaModFix amt="50000"/>
            <a:extLst>
              <a:ext uri="{28A0092B-C50C-407E-A947-70E740481C1C}">
                <a14:useLocalDpi xmlns:a14="http://schemas.microsoft.com/office/drawing/2010/main" val="0"/>
              </a:ext>
            </a:extLst>
          </a:blip>
          <a:srcRect r="1115"/>
          <a:stretch>
            <a:fillRect/>
          </a:stretch>
        </p:blipFill>
        <p:spPr>
          <a:xfrm>
            <a:off x="1079211" y="1079999"/>
            <a:ext cx="28116394" cy="2700000"/>
          </a:xfrm>
          <a:prstGeom prst="rect">
            <a:avLst/>
          </a:prstGeom>
        </p:spPr>
      </p:pic>
      <p:sp>
        <p:nvSpPr>
          <p:cNvPr id="4" name="TextBox 3">
            <a:extLst>
              <a:ext uri="{FF2B5EF4-FFF2-40B4-BE49-F238E27FC236}">
                <a16:creationId xmlns:a16="http://schemas.microsoft.com/office/drawing/2014/main" id="{5336C7FB-3A73-7317-DE6B-FA4CB3ADC1F9}"/>
              </a:ext>
            </a:extLst>
          </p:cNvPr>
          <p:cNvSpPr txBox="1"/>
          <p:nvPr userDrawn="1"/>
        </p:nvSpPr>
        <p:spPr>
          <a:xfrm>
            <a:off x="10681244" y="1799324"/>
            <a:ext cx="18514361" cy="1461234"/>
          </a:xfrm>
          <a:prstGeom prst="rect">
            <a:avLst/>
          </a:prstGeom>
          <a:noFill/>
        </p:spPr>
        <p:txBody>
          <a:bodyPr wrap="square" rIns="360000" rtlCol="0">
            <a:spAutoFit/>
          </a:bodyPr>
          <a:lstStyle/>
          <a:p>
            <a:pPr algn="r" rtl="0">
              <a:lnSpc>
                <a:spcPts val="3600"/>
              </a:lnSpc>
            </a:pPr>
            <a:r>
              <a:rPr lang="fr-FR" sz="4400" b="0" i="0" u="none" strike="noStrike" kern="1200" baseline="30000" dirty="0">
                <a:solidFill>
                  <a:schemeClr val="tx1"/>
                </a:solidFill>
                <a:latin typeface="+mn-lt"/>
                <a:ea typeface="+mn-ea"/>
                <a:cs typeface="+mn-cs"/>
              </a:rPr>
              <a:t>Colloque international « Paysage en chemin/s.</a:t>
            </a:r>
          </a:p>
          <a:p>
            <a:pPr algn="r" rtl="0">
              <a:lnSpc>
                <a:spcPts val="3600"/>
              </a:lnSpc>
            </a:pPr>
            <a:r>
              <a:rPr lang="fr-FR" sz="4400" b="0" i="0" u="none" strike="noStrike" kern="1200" baseline="30000" dirty="0">
                <a:solidFill>
                  <a:schemeClr val="tx1"/>
                </a:solidFill>
                <a:latin typeface="+mn-lt"/>
                <a:ea typeface="+mn-ea"/>
                <a:cs typeface="+mn-cs"/>
              </a:rPr>
              <a:t>35 ans DE(A) Paysage en France et ailleurs »</a:t>
            </a:r>
          </a:p>
          <a:p>
            <a:pPr algn="r" rtl="0">
              <a:lnSpc>
                <a:spcPts val="3600"/>
              </a:lnSpc>
            </a:pPr>
            <a:r>
              <a:rPr lang="en-GB" sz="4400" b="0" i="0" u="none" strike="noStrike" kern="1200" baseline="30000" dirty="0">
                <a:solidFill>
                  <a:schemeClr val="tx1"/>
                </a:solidFill>
                <a:latin typeface="+mn-lt"/>
                <a:ea typeface="+mn-ea"/>
                <a:cs typeface="+mn-cs"/>
              </a:rPr>
              <a:t>Paris, 12-13 </a:t>
            </a:r>
            <a:r>
              <a:rPr lang="en-GB" sz="4400" b="0" i="0" u="none" strike="noStrike" kern="1200" baseline="30000" dirty="0" err="1">
                <a:solidFill>
                  <a:schemeClr val="tx1"/>
                </a:solidFill>
                <a:latin typeface="+mn-lt"/>
                <a:ea typeface="+mn-ea"/>
                <a:cs typeface="+mn-cs"/>
              </a:rPr>
              <a:t>février</a:t>
            </a:r>
            <a:r>
              <a:rPr lang="en-GB" sz="4400" b="0" i="0" u="none" strike="noStrike" kern="1200" baseline="30000" dirty="0">
                <a:solidFill>
                  <a:schemeClr val="tx1"/>
                </a:solidFill>
                <a:latin typeface="+mn-lt"/>
                <a:ea typeface="+mn-ea"/>
                <a:cs typeface="+mn-cs"/>
              </a:rPr>
              <a:t> 2026</a:t>
            </a:r>
            <a:endParaRPr lang="en-GB" sz="4000" b="0" i="0" u="none" strike="noStrike" kern="1200" baseline="30000" dirty="0">
              <a:solidFill>
                <a:schemeClr val="tx1"/>
              </a:solidFill>
              <a:latin typeface="+mn-lt"/>
              <a:ea typeface="+mn-ea"/>
              <a:cs typeface="+mn-cs"/>
            </a:endParaRPr>
          </a:p>
        </p:txBody>
      </p:sp>
    </p:spTree>
    <p:extLst>
      <p:ext uri="{BB962C8B-B14F-4D97-AF65-F5344CB8AC3E}">
        <p14:creationId xmlns:p14="http://schemas.microsoft.com/office/powerpoint/2010/main" val="3261411674"/>
      </p:ext>
    </p:extLst>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 name="Text Box 14"/>
          <p:cNvSpPr txBox="1">
            <a:spLocks noChangeArrowheads="1"/>
          </p:cNvSpPr>
          <p:nvPr/>
        </p:nvSpPr>
        <p:spPr bwMode="auto">
          <a:xfrm>
            <a:off x="1538296" y="41989161"/>
            <a:ext cx="2234591" cy="322029"/>
          </a:xfrm>
          <a:prstGeom prst="rect">
            <a:avLst/>
          </a:prstGeom>
          <a:noFill/>
          <a:ln w="9525">
            <a:noFill/>
            <a:miter lim="800000"/>
            <a:headEnd/>
            <a:tailEnd/>
          </a:ln>
          <a:effectLst/>
        </p:spPr>
        <p:txBody>
          <a:bodyPr wrap="square" lIns="89381" tIns="44682" rIns="89381" bIns="44682">
            <a:spAutoFit/>
          </a:bodyPr>
          <a:lstStyle/>
          <a:p>
            <a:pPr eaLnBrk="0" hangingPunct="0">
              <a:lnSpc>
                <a:spcPct val="65000"/>
              </a:lnSpc>
              <a:spcBef>
                <a:spcPct val="50000"/>
              </a:spcBef>
              <a:defRPr/>
            </a:pPr>
            <a:r>
              <a:rPr lang="en-US" sz="500" b="1" dirty="0">
                <a:solidFill>
                  <a:schemeClr val="bg1">
                    <a:lumMod val="75000"/>
                  </a:schemeClr>
                </a:solidFill>
                <a:latin typeface="Arial" charset="0"/>
              </a:rPr>
              <a:t>RESEARCH POSTER PRESENTATION DESIGN © 2019</a:t>
            </a:r>
          </a:p>
          <a:p>
            <a:pPr eaLnBrk="0" hangingPunct="0">
              <a:lnSpc>
                <a:spcPct val="65000"/>
              </a:lnSpc>
              <a:spcBef>
                <a:spcPct val="50000"/>
              </a:spcBef>
              <a:defRPr/>
            </a:pPr>
            <a:r>
              <a:rPr lang="en-US" sz="1000" b="1" dirty="0">
                <a:solidFill>
                  <a:schemeClr val="bg1">
                    <a:lumMod val="75000"/>
                  </a:schemeClr>
                </a:solidFill>
                <a:latin typeface="Arial" charset="0"/>
              </a:rPr>
              <a:t>www.PosterPresentations.com</a:t>
            </a:r>
          </a:p>
        </p:txBody>
      </p:sp>
    </p:spTree>
  </p:cSld>
  <p:clrMap bg1="lt1" tx1="dk1" bg2="lt2" tx2="dk2" accent1="accent1" accent2="accent2" accent3="accent3" accent4="accent4" accent5="accent5" accent6="accent6" hlink="hlink" folHlink="folHlink"/>
  <p:sldLayoutIdLst>
    <p:sldLayoutId id="2147483662" r:id="rId1"/>
  </p:sldLayoutIdLst>
  <p:txStyles>
    <p:titleStyle>
      <a:lvl1pPr algn="ctr" defTabSz="4298410" rtl="0" eaLnBrk="1" latinLnBrk="0" hangingPunct="1">
        <a:spcBef>
          <a:spcPct val="0"/>
        </a:spcBef>
        <a:buNone/>
        <a:defRPr sz="8500" kern="1200">
          <a:solidFill>
            <a:schemeClr val="bg1"/>
          </a:solidFill>
          <a:latin typeface="Trebuchet MS" pitchFamily="34" charset="0"/>
          <a:ea typeface="+mj-ea"/>
          <a:cs typeface="+mj-cs"/>
        </a:defRPr>
      </a:lvl1pPr>
    </p:titleStyle>
    <p:bodyStyle>
      <a:lvl1pPr marL="1611903" indent="-1611903" algn="l" defTabSz="4298410" rtl="0" eaLnBrk="1" latinLnBrk="0" hangingPunct="1">
        <a:spcBef>
          <a:spcPct val="20000"/>
        </a:spcBef>
        <a:buFont typeface="Arial" pitchFamily="34" charset="0"/>
        <a:buChar char="•"/>
        <a:defRPr sz="15100" kern="1200">
          <a:solidFill>
            <a:schemeClr val="tx1"/>
          </a:solidFill>
          <a:latin typeface="+mn-lt"/>
          <a:ea typeface="+mn-ea"/>
          <a:cs typeface="+mn-cs"/>
        </a:defRPr>
      </a:lvl1pPr>
      <a:lvl2pPr marL="3492457" indent="-1343252" algn="l" defTabSz="4298410" rtl="0" eaLnBrk="1" latinLnBrk="0" hangingPunct="1">
        <a:spcBef>
          <a:spcPct val="20000"/>
        </a:spcBef>
        <a:buFont typeface="Arial" pitchFamily="34" charset="0"/>
        <a:buChar char="–"/>
        <a:defRPr sz="13300" kern="1200">
          <a:solidFill>
            <a:schemeClr val="tx1"/>
          </a:solidFill>
          <a:latin typeface="+mn-lt"/>
          <a:ea typeface="+mn-ea"/>
          <a:cs typeface="+mn-cs"/>
        </a:defRPr>
      </a:lvl2pPr>
      <a:lvl3pPr marL="5373012" indent="-1074603" algn="l" defTabSz="4298410" rtl="0" eaLnBrk="1" latinLnBrk="0" hangingPunct="1">
        <a:spcBef>
          <a:spcPct val="20000"/>
        </a:spcBef>
        <a:buFont typeface="Arial" pitchFamily="34" charset="0"/>
        <a:buChar char="•"/>
        <a:defRPr sz="11300" kern="1200">
          <a:solidFill>
            <a:schemeClr val="tx1"/>
          </a:solidFill>
          <a:latin typeface="+mn-lt"/>
          <a:ea typeface="+mn-ea"/>
          <a:cs typeface="+mn-cs"/>
        </a:defRPr>
      </a:lvl3pPr>
      <a:lvl4pPr marL="7522217" indent="-1074603" algn="l" defTabSz="4298410" rtl="0" eaLnBrk="1" latinLnBrk="0" hangingPunct="1">
        <a:spcBef>
          <a:spcPct val="20000"/>
        </a:spcBef>
        <a:buFont typeface="Arial" pitchFamily="34" charset="0"/>
        <a:buChar char="–"/>
        <a:defRPr sz="9500" kern="1200">
          <a:solidFill>
            <a:schemeClr val="tx1"/>
          </a:solidFill>
          <a:latin typeface="+mn-lt"/>
          <a:ea typeface="+mn-ea"/>
          <a:cs typeface="+mn-cs"/>
        </a:defRPr>
      </a:lvl4pPr>
      <a:lvl5pPr marL="9671420" indent="-1074603" algn="l" defTabSz="4298410" rtl="0" eaLnBrk="1" latinLnBrk="0" hangingPunct="1">
        <a:spcBef>
          <a:spcPct val="20000"/>
        </a:spcBef>
        <a:buFont typeface="Arial" pitchFamily="34" charset="0"/>
        <a:buChar char="»"/>
        <a:defRPr sz="9500" kern="1200">
          <a:solidFill>
            <a:schemeClr val="tx1"/>
          </a:solidFill>
          <a:latin typeface="+mn-lt"/>
          <a:ea typeface="+mn-ea"/>
          <a:cs typeface="+mn-cs"/>
        </a:defRPr>
      </a:lvl5pPr>
      <a:lvl6pPr marL="11820625" indent="-1074603" algn="l" defTabSz="4298410" rtl="0" eaLnBrk="1" latinLnBrk="0" hangingPunct="1">
        <a:spcBef>
          <a:spcPct val="20000"/>
        </a:spcBef>
        <a:buFont typeface="Arial" pitchFamily="34" charset="0"/>
        <a:buChar char="•"/>
        <a:defRPr sz="9500" kern="1200">
          <a:solidFill>
            <a:schemeClr val="tx1"/>
          </a:solidFill>
          <a:latin typeface="+mn-lt"/>
          <a:ea typeface="+mn-ea"/>
          <a:cs typeface="+mn-cs"/>
        </a:defRPr>
      </a:lvl6pPr>
      <a:lvl7pPr marL="13969828" indent="-1074603" algn="l" defTabSz="4298410" rtl="0" eaLnBrk="1" latinLnBrk="0" hangingPunct="1">
        <a:spcBef>
          <a:spcPct val="20000"/>
        </a:spcBef>
        <a:buFont typeface="Arial" pitchFamily="34" charset="0"/>
        <a:buChar char="•"/>
        <a:defRPr sz="9500" kern="1200">
          <a:solidFill>
            <a:schemeClr val="tx1"/>
          </a:solidFill>
          <a:latin typeface="+mn-lt"/>
          <a:ea typeface="+mn-ea"/>
          <a:cs typeface="+mn-cs"/>
        </a:defRPr>
      </a:lvl7pPr>
      <a:lvl8pPr marL="16119034" indent="-1074603" algn="l" defTabSz="4298410" rtl="0" eaLnBrk="1" latinLnBrk="0" hangingPunct="1">
        <a:spcBef>
          <a:spcPct val="20000"/>
        </a:spcBef>
        <a:buFont typeface="Arial" pitchFamily="34" charset="0"/>
        <a:buChar char="•"/>
        <a:defRPr sz="9500" kern="1200">
          <a:solidFill>
            <a:schemeClr val="tx1"/>
          </a:solidFill>
          <a:latin typeface="+mn-lt"/>
          <a:ea typeface="+mn-ea"/>
          <a:cs typeface="+mn-cs"/>
        </a:defRPr>
      </a:lvl8pPr>
      <a:lvl9pPr marL="18268238" indent="-1074603" algn="l" defTabSz="4298410" rtl="0" eaLnBrk="1" latinLnBrk="0" hangingPunct="1">
        <a:spcBef>
          <a:spcPct val="20000"/>
        </a:spcBef>
        <a:buFont typeface="Arial" pitchFamily="34" charset="0"/>
        <a:buChar char="•"/>
        <a:defRPr sz="9500" kern="1200">
          <a:solidFill>
            <a:schemeClr val="tx1"/>
          </a:solidFill>
          <a:latin typeface="+mn-lt"/>
          <a:ea typeface="+mn-ea"/>
          <a:cs typeface="+mn-cs"/>
        </a:defRPr>
      </a:lvl9pPr>
    </p:bodyStyle>
    <p:otherStyle>
      <a:defPPr>
        <a:defRPr lang="en-US"/>
      </a:defPPr>
      <a:lvl1pPr marL="0" algn="l" defTabSz="4298410" rtl="0" eaLnBrk="1" latinLnBrk="0" hangingPunct="1">
        <a:defRPr sz="8500" kern="1200">
          <a:solidFill>
            <a:schemeClr val="tx1"/>
          </a:solidFill>
          <a:latin typeface="+mn-lt"/>
          <a:ea typeface="+mn-ea"/>
          <a:cs typeface="+mn-cs"/>
        </a:defRPr>
      </a:lvl1pPr>
      <a:lvl2pPr marL="2149205" algn="l" defTabSz="4298410" rtl="0" eaLnBrk="1" latinLnBrk="0" hangingPunct="1">
        <a:defRPr sz="8500" kern="1200">
          <a:solidFill>
            <a:schemeClr val="tx1"/>
          </a:solidFill>
          <a:latin typeface="+mn-lt"/>
          <a:ea typeface="+mn-ea"/>
          <a:cs typeface="+mn-cs"/>
        </a:defRPr>
      </a:lvl2pPr>
      <a:lvl3pPr marL="4298410" algn="l" defTabSz="4298410" rtl="0" eaLnBrk="1" latinLnBrk="0" hangingPunct="1">
        <a:defRPr sz="8500" kern="1200">
          <a:solidFill>
            <a:schemeClr val="tx1"/>
          </a:solidFill>
          <a:latin typeface="+mn-lt"/>
          <a:ea typeface="+mn-ea"/>
          <a:cs typeface="+mn-cs"/>
        </a:defRPr>
      </a:lvl3pPr>
      <a:lvl4pPr marL="6447613" algn="l" defTabSz="4298410" rtl="0" eaLnBrk="1" latinLnBrk="0" hangingPunct="1">
        <a:defRPr sz="8500" kern="1200">
          <a:solidFill>
            <a:schemeClr val="tx1"/>
          </a:solidFill>
          <a:latin typeface="+mn-lt"/>
          <a:ea typeface="+mn-ea"/>
          <a:cs typeface="+mn-cs"/>
        </a:defRPr>
      </a:lvl4pPr>
      <a:lvl5pPr marL="8596817" algn="l" defTabSz="4298410" rtl="0" eaLnBrk="1" latinLnBrk="0" hangingPunct="1">
        <a:defRPr sz="8500" kern="1200">
          <a:solidFill>
            <a:schemeClr val="tx1"/>
          </a:solidFill>
          <a:latin typeface="+mn-lt"/>
          <a:ea typeface="+mn-ea"/>
          <a:cs typeface="+mn-cs"/>
        </a:defRPr>
      </a:lvl5pPr>
      <a:lvl6pPr marL="10746023" algn="l" defTabSz="4298410" rtl="0" eaLnBrk="1" latinLnBrk="0" hangingPunct="1">
        <a:defRPr sz="8500" kern="1200">
          <a:solidFill>
            <a:schemeClr val="tx1"/>
          </a:solidFill>
          <a:latin typeface="+mn-lt"/>
          <a:ea typeface="+mn-ea"/>
          <a:cs typeface="+mn-cs"/>
        </a:defRPr>
      </a:lvl6pPr>
      <a:lvl7pPr marL="12895229" algn="l" defTabSz="4298410" rtl="0" eaLnBrk="1" latinLnBrk="0" hangingPunct="1">
        <a:defRPr sz="8500" kern="1200">
          <a:solidFill>
            <a:schemeClr val="tx1"/>
          </a:solidFill>
          <a:latin typeface="+mn-lt"/>
          <a:ea typeface="+mn-ea"/>
          <a:cs typeface="+mn-cs"/>
        </a:defRPr>
      </a:lvl7pPr>
      <a:lvl8pPr marL="15044432" algn="l" defTabSz="4298410" rtl="0" eaLnBrk="1" latinLnBrk="0" hangingPunct="1">
        <a:defRPr sz="8500" kern="1200">
          <a:solidFill>
            <a:schemeClr val="tx1"/>
          </a:solidFill>
          <a:latin typeface="+mn-lt"/>
          <a:ea typeface="+mn-ea"/>
          <a:cs typeface="+mn-cs"/>
        </a:defRPr>
      </a:lvl8pPr>
      <a:lvl9pPr marL="17193637" algn="l" defTabSz="4298410" rtl="0" eaLnBrk="1" latinLnBrk="0" hangingPunct="1">
        <a:defRPr sz="85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hyperlink" Target="mailto:xyz@gmail.com" TargetMode="Externa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extBox 17">
            <a:extLst>
              <a:ext uri="{FF2B5EF4-FFF2-40B4-BE49-F238E27FC236}">
                <a16:creationId xmlns:a16="http://schemas.microsoft.com/office/drawing/2014/main" id="{6AE914FC-DAD1-3300-F89E-ED8FE3D13AEE}"/>
              </a:ext>
            </a:extLst>
          </p:cNvPr>
          <p:cNvSpPr txBox="1"/>
          <p:nvPr/>
        </p:nvSpPr>
        <p:spPr>
          <a:xfrm>
            <a:off x="1078816" y="1080000"/>
            <a:ext cx="14863023" cy="2092881"/>
          </a:xfrm>
          <a:prstGeom prst="rect">
            <a:avLst/>
          </a:prstGeom>
          <a:noFill/>
        </p:spPr>
        <p:txBody>
          <a:bodyPr wrap="square" lIns="360000" rtlCol="0">
            <a:spAutoFit/>
          </a:bodyPr>
          <a:lstStyle/>
          <a:p>
            <a:r>
              <a:rPr lang="de-DE" sz="6500" dirty="0">
                <a:latin typeface="UBUNTU" panose="020B0504030602030204" pitchFamily="34" charset="0"/>
                <a:cs typeface="Times New Roman" panose="02020603050405020304" pitchFamily="18" charset="0"/>
              </a:rPr>
              <a:t>TITRE/PROJET</a:t>
            </a:r>
            <a:br>
              <a:rPr lang="de-DE" sz="6500" dirty="0">
                <a:latin typeface="UBUNTU" panose="020B0504030602030204" pitchFamily="34" charset="0"/>
                <a:cs typeface="Times New Roman" panose="02020603050405020304" pitchFamily="18" charset="0"/>
              </a:rPr>
            </a:br>
            <a:r>
              <a:rPr lang="de-DE" sz="6500" dirty="0">
                <a:latin typeface="UBUNTU" panose="020B0504030602030204" pitchFamily="34" charset="0"/>
                <a:cs typeface="Times New Roman" panose="02020603050405020304" pitchFamily="18" charset="0"/>
              </a:rPr>
              <a:t>UBUNTU REGULAR 65 PT</a:t>
            </a:r>
            <a:endParaRPr lang="en-US" sz="6500" dirty="0">
              <a:latin typeface="UBUNTU" panose="020B0504030602030204" pitchFamily="34" charset="0"/>
              <a:cs typeface="Times New Roman" panose="02020603050405020304" pitchFamily="18" charset="0"/>
            </a:endParaRPr>
          </a:p>
        </p:txBody>
      </p:sp>
      <p:sp>
        <p:nvSpPr>
          <p:cNvPr id="22" name="TextBox 21">
            <a:extLst>
              <a:ext uri="{FF2B5EF4-FFF2-40B4-BE49-F238E27FC236}">
                <a16:creationId xmlns:a16="http://schemas.microsoft.com/office/drawing/2014/main" id="{8BB9BC9B-75B8-4C8F-4C91-BA119F796F5E}"/>
              </a:ext>
            </a:extLst>
          </p:cNvPr>
          <p:cNvSpPr txBox="1"/>
          <p:nvPr/>
        </p:nvSpPr>
        <p:spPr>
          <a:xfrm>
            <a:off x="1049309" y="3388847"/>
            <a:ext cx="6860841" cy="2093778"/>
          </a:xfrm>
          <a:prstGeom prst="rect">
            <a:avLst/>
          </a:prstGeom>
          <a:noFill/>
        </p:spPr>
        <p:txBody>
          <a:bodyPr wrap="square" lIns="360000" rtlCol="0">
            <a:spAutoFit/>
          </a:bodyPr>
          <a:lstStyle/>
          <a:p>
            <a:pPr>
              <a:lnSpc>
                <a:spcPts val="4000"/>
              </a:lnSpc>
            </a:pPr>
            <a:r>
              <a:rPr lang="de-DE" sz="3000" dirty="0" err="1">
                <a:latin typeface="UBUNTU" panose="020B0504030602030204" pitchFamily="34" charset="0"/>
                <a:cs typeface="Times New Roman" panose="02020603050405020304" pitchFamily="18" charset="0"/>
              </a:rPr>
              <a:t>Intervenant.e</a:t>
            </a:r>
            <a:r>
              <a:rPr lang="de-DE" sz="3000" dirty="0">
                <a:latin typeface="UBUNTU" panose="020B0504030602030204" pitchFamily="34" charset="0"/>
                <a:cs typeface="Times New Roman" panose="02020603050405020304" pitchFamily="18" charset="0"/>
              </a:rPr>
              <a:t> </a:t>
            </a:r>
            <a:r>
              <a:rPr lang="de-DE" sz="3000" dirty="0" err="1">
                <a:latin typeface="UBUNTU" panose="020B0504030602030204" pitchFamily="34" charset="0"/>
                <a:cs typeface="Times New Roman" panose="02020603050405020304" pitchFamily="18" charset="0"/>
              </a:rPr>
              <a:t>Prénom</a:t>
            </a:r>
            <a:r>
              <a:rPr lang="de-DE" sz="3000" dirty="0">
                <a:latin typeface="UBUNTU" panose="020B0504030602030204" pitchFamily="34" charset="0"/>
                <a:cs typeface="Times New Roman" panose="02020603050405020304" pitchFamily="18" charset="0"/>
              </a:rPr>
              <a:t> NOM</a:t>
            </a:r>
          </a:p>
          <a:p>
            <a:pPr>
              <a:lnSpc>
                <a:spcPts val="4000"/>
              </a:lnSpc>
            </a:pPr>
            <a:r>
              <a:rPr lang="de-DE" sz="3000" dirty="0">
                <a:latin typeface="UBUNTU" panose="020B0504030602030204" pitchFamily="34" charset="0"/>
                <a:cs typeface="Times New Roman" panose="02020603050405020304" pitchFamily="18" charset="0"/>
              </a:rPr>
              <a:t>Affiliation, Pays</a:t>
            </a:r>
          </a:p>
          <a:p>
            <a:pPr>
              <a:lnSpc>
                <a:spcPts val="4000"/>
              </a:lnSpc>
            </a:pPr>
            <a:r>
              <a:rPr lang="de-DE" sz="3000" dirty="0">
                <a:latin typeface="UBUNTU" panose="020B0504030602030204" pitchFamily="34" charset="0"/>
                <a:cs typeface="Times New Roman" panose="02020603050405020304" pitchFamily="18" charset="0"/>
              </a:rPr>
              <a:t>Contact </a:t>
            </a:r>
            <a:r>
              <a:rPr lang="de-DE" sz="3000" dirty="0">
                <a:latin typeface="UBUNTU" panose="020B0504030602030204" pitchFamily="34" charset="0"/>
                <a:cs typeface="Times New Roman" panose="02020603050405020304" pitchFamily="18" charset="0"/>
                <a:hlinkClick r:id="rId2"/>
              </a:rPr>
              <a:t>xyz@gmail.com</a:t>
            </a:r>
            <a:endParaRPr lang="de-DE" sz="3000" dirty="0">
              <a:latin typeface="UBUNTU" panose="020B0504030602030204" pitchFamily="34" charset="0"/>
              <a:cs typeface="Times New Roman" panose="02020603050405020304" pitchFamily="18" charset="0"/>
            </a:endParaRPr>
          </a:p>
          <a:p>
            <a:pPr>
              <a:lnSpc>
                <a:spcPts val="4000"/>
              </a:lnSpc>
            </a:pPr>
            <a:r>
              <a:rPr lang="de-DE" sz="3000" dirty="0">
                <a:latin typeface="UBUNTU" panose="020B0504030602030204" pitchFamily="34" charset="0"/>
                <a:cs typeface="Times New Roman" panose="02020603050405020304" pitchFamily="18" charset="0"/>
              </a:rPr>
              <a:t>(Ubuntu </a:t>
            </a:r>
            <a:r>
              <a:rPr lang="de-DE" sz="3000" dirty="0" err="1">
                <a:latin typeface="UBUNTU" panose="020B0504030602030204" pitchFamily="34" charset="0"/>
                <a:cs typeface="Times New Roman" panose="02020603050405020304" pitchFamily="18" charset="0"/>
              </a:rPr>
              <a:t>regular</a:t>
            </a:r>
            <a:r>
              <a:rPr lang="de-DE" sz="3000" dirty="0">
                <a:latin typeface="UBUNTU" panose="020B0504030602030204" pitchFamily="34" charset="0"/>
                <a:cs typeface="Times New Roman" panose="02020603050405020304" pitchFamily="18" charset="0"/>
              </a:rPr>
              <a:t> </a:t>
            </a:r>
            <a:r>
              <a:rPr lang="de-DE" sz="3000" dirty="0" err="1">
                <a:latin typeface="UBUNTU" panose="020B0504030602030204" pitchFamily="34" charset="0"/>
                <a:cs typeface="Times New Roman" panose="02020603050405020304" pitchFamily="18" charset="0"/>
              </a:rPr>
              <a:t>taille</a:t>
            </a:r>
            <a:r>
              <a:rPr lang="de-DE" sz="3000" dirty="0">
                <a:latin typeface="UBUNTU" panose="020B0504030602030204" pitchFamily="34" charset="0"/>
                <a:cs typeface="Times New Roman" panose="02020603050405020304" pitchFamily="18" charset="0"/>
              </a:rPr>
              <a:t> 30 </a:t>
            </a:r>
            <a:r>
              <a:rPr lang="de-DE" sz="3000" dirty="0" err="1">
                <a:latin typeface="UBUNTU" panose="020B0504030602030204" pitchFamily="34" charset="0"/>
                <a:cs typeface="Times New Roman" panose="02020603050405020304" pitchFamily="18" charset="0"/>
              </a:rPr>
              <a:t>pt</a:t>
            </a:r>
            <a:r>
              <a:rPr lang="de-DE" sz="3000" dirty="0">
                <a:latin typeface="UBUNTU" panose="020B0504030602030204" pitchFamily="34" charset="0"/>
                <a:cs typeface="Times New Roman" panose="02020603050405020304" pitchFamily="18" charset="0"/>
              </a:rPr>
              <a:t>)</a:t>
            </a:r>
            <a:endParaRPr lang="en-US" sz="3000" dirty="0">
              <a:latin typeface="UBUNTU" panose="020B0504030602030204" pitchFamily="34" charset="0"/>
              <a:cs typeface="Times New Roman" panose="02020603050405020304" pitchFamily="18" charset="0"/>
            </a:endParaRPr>
          </a:p>
        </p:txBody>
      </p:sp>
      <p:sp>
        <p:nvSpPr>
          <p:cNvPr id="26" name="TextBox 25">
            <a:extLst>
              <a:ext uri="{FF2B5EF4-FFF2-40B4-BE49-F238E27FC236}">
                <a16:creationId xmlns:a16="http://schemas.microsoft.com/office/drawing/2014/main" id="{8E9C6376-D521-F7AD-371D-8695F80FBDED}"/>
              </a:ext>
            </a:extLst>
          </p:cNvPr>
          <p:cNvSpPr txBox="1"/>
          <p:nvPr/>
        </p:nvSpPr>
        <p:spPr>
          <a:xfrm>
            <a:off x="1080001" y="6300000"/>
            <a:ext cx="13971600" cy="8079135"/>
          </a:xfrm>
          <a:prstGeom prst="rect">
            <a:avLst/>
          </a:prstGeom>
          <a:noFill/>
        </p:spPr>
        <p:txBody>
          <a:bodyPr wrap="square" lIns="0" tIns="0" rIns="360000" bIns="0" rtlCol="0">
            <a:spAutoFit/>
          </a:bodyPr>
          <a:lstStyle/>
          <a:p>
            <a:pPr algn="just"/>
            <a:r>
              <a:rPr lang="de-DE" sz="2500" dirty="0">
                <a:latin typeface="UBUNTU" panose="020B0504030602030204" pitchFamily="34" charset="0"/>
                <a:cs typeface="Times New Roman" panose="02020603050405020304" pitchFamily="18" charset="0"/>
              </a:rPr>
              <a:t>(Text in 25 </a:t>
            </a:r>
            <a:r>
              <a:rPr lang="de-DE" sz="2500" dirty="0" err="1">
                <a:latin typeface="UBUNTU" panose="020B0504030602030204" pitchFamily="34" charset="0"/>
                <a:cs typeface="Times New Roman" panose="02020603050405020304" pitchFamily="18" charset="0"/>
              </a:rPr>
              <a:t>pts</a:t>
            </a:r>
            <a:r>
              <a:rPr lang="de-DE" sz="2500" dirty="0">
                <a:latin typeface="UBUNTU" panose="020B0504030602030204" pitchFamily="34" charset="0"/>
                <a:cs typeface="Times New Roman" panose="02020603050405020304" pitchFamily="18" charset="0"/>
              </a:rPr>
              <a:t>) </a:t>
            </a:r>
            <a:r>
              <a:rPr lang="de-DE" sz="2500" dirty="0" err="1">
                <a:latin typeface="UBUNTU" panose="020B0504030602030204" pitchFamily="34" charset="0"/>
                <a:cs typeface="Times New Roman" panose="02020603050405020304" pitchFamily="18" charset="0"/>
              </a:rPr>
              <a:t>sit</a:t>
            </a:r>
            <a:r>
              <a:rPr lang="de-DE" sz="2500" dirty="0">
                <a:latin typeface="UBUNTU" panose="020B0504030602030204" pitchFamily="34" charset="0"/>
                <a:cs typeface="Times New Roman" panose="02020603050405020304" pitchFamily="18" charset="0"/>
              </a:rPr>
              <a:t> </a:t>
            </a:r>
            <a:r>
              <a:rPr lang="de-DE" sz="2500" dirty="0" err="1">
                <a:latin typeface="UBUNTU" panose="020B0504030602030204" pitchFamily="34" charset="0"/>
                <a:cs typeface="Times New Roman" panose="02020603050405020304" pitchFamily="18" charset="0"/>
              </a:rPr>
              <a:t>amet</a:t>
            </a:r>
            <a:r>
              <a:rPr lang="de-DE" sz="2500" dirty="0">
                <a:latin typeface="UBUNTU" panose="020B0504030602030204" pitchFamily="34" charset="0"/>
                <a:cs typeface="Times New Roman" panose="02020603050405020304" pitchFamily="18" charset="0"/>
              </a:rPr>
              <a:t>, </a:t>
            </a:r>
            <a:r>
              <a:rPr lang="de-DE" sz="2500" dirty="0" err="1">
                <a:latin typeface="UBUNTU" panose="020B0504030602030204" pitchFamily="34" charset="0"/>
                <a:cs typeface="Times New Roman" panose="02020603050405020304" pitchFamily="18" charset="0"/>
              </a:rPr>
              <a:t>consectetur</a:t>
            </a:r>
            <a:r>
              <a:rPr lang="de-DE" sz="2500" dirty="0">
                <a:latin typeface="UBUNTU" panose="020B0504030602030204" pitchFamily="34" charset="0"/>
                <a:cs typeface="Times New Roman" panose="02020603050405020304" pitchFamily="18" charset="0"/>
              </a:rPr>
              <a:t> </a:t>
            </a:r>
            <a:r>
              <a:rPr lang="de-DE" sz="2500" dirty="0" err="1">
                <a:latin typeface="UBUNTU" panose="020B0504030602030204" pitchFamily="34" charset="0"/>
                <a:cs typeface="Times New Roman" panose="02020603050405020304" pitchFamily="18" charset="0"/>
              </a:rPr>
              <a:t>adipiscing</a:t>
            </a:r>
            <a:r>
              <a:rPr lang="de-DE" sz="2500" dirty="0">
                <a:latin typeface="UBUNTU" panose="020B0504030602030204" pitchFamily="34" charset="0"/>
                <a:cs typeface="Times New Roman" panose="02020603050405020304" pitchFamily="18" charset="0"/>
              </a:rPr>
              <a:t> </a:t>
            </a:r>
            <a:r>
              <a:rPr lang="de-DE" sz="2500" dirty="0" err="1">
                <a:latin typeface="UBUNTU" panose="020B0504030602030204" pitchFamily="34" charset="0"/>
                <a:cs typeface="Times New Roman" panose="02020603050405020304" pitchFamily="18" charset="0"/>
              </a:rPr>
              <a:t>elit</a:t>
            </a:r>
            <a:r>
              <a:rPr lang="de-DE" sz="2500" dirty="0">
                <a:latin typeface="UBUNTU" panose="020B0504030602030204" pitchFamily="34" charset="0"/>
                <a:cs typeface="Times New Roman" panose="02020603050405020304" pitchFamily="18" charset="0"/>
              </a:rPr>
              <a:t>, sed do </a:t>
            </a:r>
            <a:r>
              <a:rPr lang="de-DE" sz="2500" dirty="0" err="1">
                <a:latin typeface="UBUNTU" panose="020B0504030602030204" pitchFamily="34" charset="0"/>
                <a:cs typeface="Times New Roman" panose="02020603050405020304" pitchFamily="18" charset="0"/>
              </a:rPr>
              <a:t>eiusmod</a:t>
            </a:r>
            <a:r>
              <a:rPr lang="de-DE" sz="2500" dirty="0">
                <a:latin typeface="UBUNTU" panose="020B0504030602030204" pitchFamily="34" charset="0"/>
                <a:cs typeface="Times New Roman" panose="02020603050405020304" pitchFamily="18" charset="0"/>
              </a:rPr>
              <a:t> </a:t>
            </a:r>
            <a:r>
              <a:rPr lang="de-DE" sz="2500" dirty="0" err="1">
                <a:latin typeface="UBUNTU" panose="020B0504030602030204" pitchFamily="34" charset="0"/>
                <a:cs typeface="Times New Roman" panose="02020603050405020304" pitchFamily="18" charset="0"/>
              </a:rPr>
              <a:t>tempor</a:t>
            </a:r>
            <a:r>
              <a:rPr lang="de-DE" sz="2500" dirty="0">
                <a:latin typeface="UBUNTU" panose="020B0504030602030204" pitchFamily="34" charset="0"/>
                <a:cs typeface="Times New Roman" panose="02020603050405020304" pitchFamily="18" charset="0"/>
              </a:rPr>
              <a:t> </a:t>
            </a:r>
            <a:r>
              <a:rPr lang="de-DE" sz="2500" dirty="0" err="1">
                <a:latin typeface="UBUNTU" panose="020B0504030602030204" pitchFamily="34" charset="0"/>
                <a:cs typeface="Times New Roman" panose="02020603050405020304" pitchFamily="18" charset="0"/>
              </a:rPr>
              <a:t>incididunt</a:t>
            </a:r>
            <a:r>
              <a:rPr lang="de-DE" sz="2500" dirty="0">
                <a:latin typeface="UBUNTU" panose="020B0504030602030204" pitchFamily="34" charset="0"/>
                <a:cs typeface="Times New Roman" panose="02020603050405020304" pitchFamily="18" charset="0"/>
              </a:rPr>
              <a:t> </a:t>
            </a:r>
            <a:r>
              <a:rPr lang="de-DE" sz="2500" dirty="0" err="1">
                <a:latin typeface="UBUNTU" panose="020B0504030602030204" pitchFamily="34" charset="0"/>
                <a:cs typeface="Times New Roman" panose="02020603050405020304" pitchFamily="18" charset="0"/>
              </a:rPr>
              <a:t>ut</a:t>
            </a:r>
            <a:r>
              <a:rPr lang="de-DE" sz="2500" dirty="0">
                <a:latin typeface="UBUNTU" panose="020B0504030602030204" pitchFamily="34" charset="0"/>
                <a:cs typeface="Times New Roman" panose="02020603050405020304" pitchFamily="18" charset="0"/>
              </a:rPr>
              <a:t> </a:t>
            </a:r>
            <a:r>
              <a:rPr lang="de-DE" sz="2500" dirty="0" err="1">
                <a:latin typeface="UBUNTU" panose="020B0504030602030204" pitchFamily="34" charset="0"/>
                <a:cs typeface="Times New Roman" panose="02020603050405020304" pitchFamily="18" charset="0"/>
              </a:rPr>
              <a:t>labore</a:t>
            </a:r>
            <a:r>
              <a:rPr lang="de-DE" sz="2500" dirty="0">
                <a:latin typeface="UBUNTU" panose="020B0504030602030204" pitchFamily="34" charset="0"/>
                <a:cs typeface="Times New Roman" panose="02020603050405020304" pitchFamily="18" charset="0"/>
              </a:rPr>
              <a:t> et </a:t>
            </a:r>
            <a:r>
              <a:rPr lang="de-DE" sz="2500" dirty="0" err="1">
                <a:latin typeface="UBUNTU" panose="020B0504030602030204" pitchFamily="34" charset="0"/>
                <a:cs typeface="Times New Roman" panose="02020603050405020304" pitchFamily="18" charset="0"/>
              </a:rPr>
              <a:t>dolore</a:t>
            </a:r>
            <a:r>
              <a:rPr lang="de-DE" sz="2500" dirty="0">
                <a:latin typeface="UBUNTU" panose="020B0504030602030204" pitchFamily="34" charset="0"/>
                <a:cs typeface="Times New Roman" panose="02020603050405020304" pitchFamily="18" charset="0"/>
              </a:rPr>
              <a:t> magna </a:t>
            </a:r>
            <a:r>
              <a:rPr lang="de-DE" sz="2500" dirty="0" err="1">
                <a:latin typeface="UBUNTU" panose="020B0504030602030204" pitchFamily="34" charset="0"/>
                <a:cs typeface="Times New Roman" panose="02020603050405020304" pitchFamily="18" charset="0"/>
              </a:rPr>
              <a:t>aliqua</a:t>
            </a:r>
            <a:r>
              <a:rPr lang="de-DE" sz="2500" dirty="0">
                <a:latin typeface="UBUNTU" panose="020B0504030602030204" pitchFamily="34" charset="0"/>
                <a:cs typeface="Times New Roman" panose="02020603050405020304" pitchFamily="18" charset="0"/>
              </a:rPr>
              <a:t>. </a:t>
            </a:r>
            <a:r>
              <a:rPr lang="de-DE" sz="2500" dirty="0" err="1">
                <a:latin typeface="UBUNTU" panose="020B0504030602030204" pitchFamily="34" charset="0"/>
                <a:cs typeface="Times New Roman" panose="02020603050405020304" pitchFamily="18" charset="0"/>
              </a:rPr>
              <a:t>Ut</a:t>
            </a:r>
            <a:r>
              <a:rPr lang="de-DE" sz="2500" dirty="0">
                <a:latin typeface="UBUNTU" panose="020B0504030602030204" pitchFamily="34" charset="0"/>
                <a:cs typeface="Times New Roman" panose="02020603050405020304" pitchFamily="18" charset="0"/>
              </a:rPr>
              <a:t> </a:t>
            </a:r>
            <a:r>
              <a:rPr lang="de-DE" sz="2500" dirty="0" err="1">
                <a:latin typeface="UBUNTU" panose="020B0504030602030204" pitchFamily="34" charset="0"/>
                <a:cs typeface="Times New Roman" panose="02020603050405020304" pitchFamily="18" charset="0"/>
              </a:rPr>
              <a:t>enim</a:t>
            </a:r>
            <a:r>
              <a:rPr lang="de-DE" sz="2500" dirty="0">
                <a:latin typeface="UBUNTU" panose="020B0504030602030204" pitchFamily="34" charset="0"/>
                <a:cs typeface="Times New Roman" panose="02020603050405020304" pitchFamily="18" charset="0"/>
              </a:rPr>
              <a:t> ad minim </a:t>
            </a:r>
            <a:r>
              <a:rPr lang="de-DE" sz="2500" dirty="0" err="1">
                <a:latin typeface="UBUNTU" panose="020B0504030602030204" pitchFamily="34" charset="0"/>
                <a:cs typeface="Times New Roman" panose="02020603050405020304" pitchFamily="18" charset="0"/>
              </a:rPr>
              <a:t>veniam</a:t>
            </a:r>
            <a:r>
              <a:rPr lang="de-DE" sz="2500" dirty="0">
                <a:latin typeface="UBUNTU" panose="020B0504030602030204" pitchFamily="34" charset="0"/>
                <a:cs typeface="Times New Roman" panose="02020603050405020304" pitchFamily="18" charset="0"/>
              </a:rPr>
              <a:t>, </a:t>
            </a:r>
            <a:r>
              <a:rPr lang="de-DE" sz="2500" dirty="0" err="1">
                <a:latin typeface="UBUNTU" panose="020B0504030602030204" pitchFamily="34" charset="0"/>
                <a:cs typeface="Times New Roman" panose="02020603050405020304" pitchFamily="18" charset="0"/>
              </a:rPr>
              <a:t>quis</a:t>
            </a:r>
            <a:r>
              <a:rPr lang="de-DE" sz="2500" dirty="0">
                <a:latin typeface="UBUNTU" panose="020B0504030602030204" pitchFamily="34" charset="0"/>
                <a:cs typeface="Times New Roman" panose="02020603050405020304" pitchFamily="18" charset="0"/>
              </a:rPr>
              <a:t> </a:t>
            </a:r>
            <a:r>
              <a:rPr lang="de-DE" sz="2500" dirty="0" err="1">
                <a:latin typeface="UBUNTU" panose="020B0504030602030204" pitchFamily="34" charset="0"/>
                <a:cs typeface="Times New Roman" panose="02020603050405020304" pitchFamily="18" charset="0"/>
              </a:rPr>
              <a:t>nostrud</a:t>
            </a:r>
            <a:r>
              <a:rPr lang="de-DE" sz="2500" dirty="0">
                <a:latin typeface="UBUNTU" panose="020B0504030602030204" pitchFamily="34" charset="0"/>
                <a:cs typeface="Times New Roman" panose="02020603050405020304" pitchFamily="18" charset="0"/>
              </a:rPr>
              <a:t> </a:t>
            </a:r>
            <a:r>
              <a:rPr lang="de-DE" sz="2500" dirty="0" err="1">
                <a:latin typeface="UBUNTU" panose="020B0504030602030204" pitchFamily="34" charset="0"/>
                <a:cs typeface="Times New Roman" panose="02020603050405020304" pitchFamily="18" charset="0"/>
              </a:rPr>
              <a:t>exercitation</a:t>
            </a:r>
            <a:r>
              <a:rPr lang="de-DE" sz="2500" dirty="0">
                <a:latin typeface="UBUNTU" panose="020B0504030602030204" pitchFamily="34" charset="0"/>
                <a:cs typeface="Times New Roman" panose="02020603050405020304" pitchFamily="18" charset="0"/>
              </a:rPr>
              <a:t> </a:t>
            </a:r>
            <a:r>
              <a:rPr lang="de-DE" sz="2500" dirty="0" err="1">
                <a:latin typeface="UBUNTU" panose="020B0504030602030204" pitchFamily="34" charset="0"/>
                <a:cs typeface="Times New Roman" panose="02020603050405020304" pitchFamily="18" charset="0"/>
              </a:rPr>
              <a:t>ullamco</a:t>
            </a:r>
            <a:r>
              <a:rPr lang="de-DE" sz="2500" dirty="0">
                <a:latin typeface="UBUNTU" panose="020B0504030602030204" pitchFamily="34" charset="0"/>
                <a:cs typeface="Times New Roman" panose="02020603050405020304" pitchFamily="18" charset="0"/>
              </a:rPr>
              <a:t> </a:t>
            </a:r>
            <a:r>
              <a:rPr lang="de-DE" sz="2500" dirty="0" err="1">
                <a:latin typeface="UBUNTU" panose="020B0504030602030204" pitchFamily="34" charset="0"/>
                <a:cs typeface="Times New Roman" panose="02020603050405020304" pitchFamily="18" charset="0"/>
              </a:rPr>
              <a:t>laboris</a:t>
            </a:r>
            <a:r>
              <a:rPr lang="de-DE" sz="2500" dirty="0">
                <a:latin typeface="UBUNTU" panose="020B0504030602030204" pitchFamily="34" charset="0"/>
                <a:cs typeface="Times New Roman" panose="02020603050405020304" pitchFamily="18" charset="0"/>
              </a:rPr>
              <a:t> nisi </a:t>
            </a:r>
            <a:r>
              <a:rPr lang="de-DE" sz="2500" dirty="0" err="1">
                <a:latin typeface="UBUNTU" panose="020B0504030602030204" pitchFamily="34" charset="0"/>
                <a:cs typeface="Times New Roman" panose="02020603050405020304" pitchFamily="18" charset="0"/>
              </a:rPr>
              <a:t>ut</a:t>
            </a:r>
            <a:r>
              <a:rPr lang="de-DE" sz="2500" dirty="0">
                <a:latin typeface="UBUNTU" panose="020B0504030602030204" pitchFamily="34" charset="0"/>
                <a:cs typeface="Times New Roman" panose="02020603050405020304" pitchFamily="18" charset="0"/>
              </a:rPr>
              <a:t> </a:t>
            </a:r>
            <a:r>
              <a:rPr lang="de-DE" sz="2500" dirty="0" err="1">
                <a:latin typeface="UBUNTU" panose="020B0504030602030204" pitchFamily="34" charset="0"/>
                <a:cs typeface="Times New Roman" panose="02020603050405020304" pitchFamily="18" charset="0"/>
              </a:rPr>
              <a:t>aliquip</a:t>
            </a:r>
            <a:r>
              <a:rPr lang="de-DE" sz="2500" dirty="0">
                <a:latin typeface="UBUNTU" panose="020B0504030602030204" pitchFamily="34" charset="0"/>
                <a:cs typeface="Times New Roman" panose="02020603050405020304" pitchFamily="18" charset="0"/>
              </a:rPr>
              <a:t> ex </a:t>
            </a:r>
            <a:r>
              <a:rPr lang="de-DE" sz="2500" dirty="0" err="1">
                <a:latin typeface="UBUNTU" panose="020B0504030602030204" pitchFamily="34" charset="0"/>
                <a:cs typeface="Times New Roman" panose="02020603050405020304" pitchFamily="18" charset="0"/>
              </a:rPr>
              <a:t>ea</a:t>
            </a:r>
            <a:r>
              <a:rPr lang="de-DE" sz="2500" dirty="0">
                <a:latin typeface="UBUNTU" panose="020B0504030602030204" pitchFamily="34" charset="0"/>
                <a:cs typeface="Times New Roman" panose="02020603050405020304" pitchFamily="18" charset="0"/>
              </a:rPr>
              <a:t> commodo </a:t>
            </a:r>
            <a:r>
              <a:rPr lang="de-DE" sz="2500" dirty="0" err="1">
                <a:latin typeface="UBUNTU" panose="020B0504030602030204" pitchFamily="34" charset="0"/>
                <a:cs typeface="Times New Roman" panose="02020603050405020304" pitchFamily="18" charset="0"/>
              </a:rPr>
              <a:t>consequat</a:t>
            </a:r>
            <a:r>
              <a:rPr lang="de-DE" sz="2500" dirty="0">
                <a:latin typeface="UBUNTU" panose="020B0504030602030204" pitchFamily="34" charset="0"/>
                <a:cs typeface="Times New Roman" panose="02020603050405020304" pitchFamily="18" charset="0"/>
              </a:rPr>
              <a:t>. Text </a:t>
            </a:r>
            <a:r>
              <a:rPr lang="de-DE" sz="2500" dirty="0" err="1">
                <a:latin typeface="UBUNTU" panose="020B0504030602030204" pitchFamily="34" charset="0"/>
                <a:cs typeface="Times New Roman" panose="02020603050405020304" pitchFamily="18" charset="0"/>
              </a:rPr>
              <a:t>caption</a:t>
            </a:r>
            <a:r>
              <a:rPr lang="de-DE" sz="2500" dirty="0">
                <a:latin typeface="UBUNTU" panose="020B0504030602030204" pitchFamily="34" charset="0"/>
                <a:cs typeface="Times New Roman" panose="02020603050405020304" pitchFamily="18" charset="0"/>
              </a:rPr>
              <a:t> </a:t>
            </a:r>
            <a:r>
              <a:rPr lang="de-DE" sz="2500" dirty="0" err="1">
                <a:latin typeface="UBUNTU" panose="020B0504030602030204" pitchFamily="34" charset="0"/>
                <a:cs typeface="Times New Roman" panose="02020603050405020304" pitchFamily="18" charset="0"/>
              </a:rPr>
              <a:t>Lorem</a:t>
            </a:r>
            <a:r>
              <a:rPr lang="de-DE" sz="2500" dirty="0">
                <a:latin typeface="UBUNTU" panose="020B0504030602030204" pitchFamily="34" charset="0"/>
                <a:cs typeface="Times New Roman" panose="02020603050405020304" pitchFamily="18" charset="0"/>
              </a:rPr>
              <a:t> </a:t>
            </a:r>
            <a:r>
              <a:rPr lang="de-DE" sz="2500" dirty="0" err="1">
                <a:latin typeface="UBUNTU" panose="020B0504030602030204" pitchFamily="34" charset="0"/>
                <a:cs typeface="Times New Roman" panose="02020603050405020304" pitchFamily="18" charset="0"/>
              </a:rPr>
              <a:t>ipsum</a:t>
            </a:r>
            <a:r>
              <a:rPr lang="de-DE" sz="2500" dirty="0">
                <a:latin typeface="UBUNTU" panose="020B0504030602030204" pitchFamily="34" charset="0"/>
                <a:cs typeface="Times New Roman" panose="02020603050405020304" pitchFamily="18" charset="0"/>
              </a:rPr>
              <a:t> </a:t>
            </a:r>
            <a:r>
              <a:rPr lang="de-DE" sz="2500" dirty="0" err="1">
                <a:latin typeface="UBUNTU" panose="020B0504030602030204" pitchFamily="34" charset="0"/>
                <a:cs typeface="Times New Roman" panose="02020603050405020304" pitchFamily="18" charset="0"/>
              </a:rPr>
              <a:t>dolor</a:t>
            </a:r>
            <a:r>
              <a:rPr lang="de-DE" sz="2500" dirty="0">
                <a:latin typeface="UBUNTU" panose="020B0504030602030204" pitchFamily="34" charset="0"/>
                <a:cs typeface="Times New Roman" panose="02020603050405020304" pitchFamily="18" charset="0"/>
              </a:rPr>
              <a:t> </a:t>
            </a:r>
            <a:r>
              <a:rPr lang="de-DE" sz="2500" dirty="0" err="1">
                <a:latin typeface="UBUNTU" panose="020B0504030602030204" pitchFamily="34" charset="0"/>
                <a:cs typeface="Times New Roman" panose="02020603050405020304" pitchFamily="18" charset="0"/>
              </a:rPr>
              <a:t>sit</a:t>
            </a:r>
            <a:r>
              <a:rPr lang="de-DE" sz="2500" dirty="0">
                <a:latin typeface="UBUNTU" panose="020B0504030602030204" pitchFamily="34" charset="0"/>
                <a:cs typeface="Times New Roman" panose="02020603050405020304" pitchFamily="18" charset="0"/>
              </a:rPr>
              <a:t> </a:t>
            </a:r>
            <a:r>
              <a:rPr lang="de-DE" sz="2500" dirty="0" err="1">
                <a:latin typeface="UBUNTU" panose="020B0504030602030204" pitchFamily="34" charset="0"/>
                <a:cs typeface="Times New Roman" panose="02020603050405020304" pitchFamily="18" charset="0"/>
              </a:rPr>
              <a:t>amet</a:t>
            </a:r>
            <a:r>
              <a:rPr lang="de-DE" sz="2500" dirty="0">
                <a:latin typeface="UBUNTU" panose="020B0504030602030204" pitchFamily="34" charset="0"/>
                <a:cs typeface="Times New Roman" panose="02020603050405020304" pitchFamily="18" charset="0"/>
              </a:rPr>
              <a:t>, </a:t>
            </a:r>
            <a:r>
              <a:rPr lang="de-DE" sz="2500" dirty="0" err="1">
                <a:latin typeface="UBUNTU" panose="020B0504030602030204" pitchFamily="34" charset="0"/>
                <a:cs typeface="Times New Roman" panose="02020603050405020304" pitchFamily="18" charset="0"/>
              </a:rPr>
              <a:t>consectetur</a:t>
            </a:r>
            <a:r>
              <a:rPr lang="de-DE" sz="2500" dirty="0">
                <a:latin typeface="UBUNTU" panose="020B0504030602030204" pitchFamily="34" charset="0"/>
                <a:cs typeface="Times New Roman" panose="02020603050405020304" pitchFamily="18" charset="0"/>
              </a:rPr>
              <a:t> </a:t>
            </a:r>
            <a:r>
              <a:rPr lang="de-DE" sz="2500" dirty="0" err="1">
                <a:latin typeface="UBUNTU" panose="020B0504030602030204" pitchFamily="34" charset="0"/>
                <a:cs typeface="Times New Roman" panose="02020603050405020304" pitchFamily="18" charset="0"/>
              </a:rPr>
              <a:t>adipiscing</a:t>
            </a:r>
            <a:r>
              <a:rPr lang="de-DE" sz="2500" dirty="0">
                <a:latin typeface="UBUNTU" panose="020B0504030602030204" pitchFamily="34" charset="0"/>
                <a:cs typeface="Times New Roman" panose="02020603050405020304" pitchFamily="18" charset="0"/>
              </a:rPr>
              <a:t> </a:t>
            </a:r>
            <a:r>
              <a:rPr lang="de-DE" sz="2500" dirty="0" err="1">
                <a:latin typeface="UBUNTU" panose="020B0504030602030204" pitchFamily="34" charset="0"/>
                <a:cs typeface="Times New Roman" panose="02020603050405020304" pitchFamily="18" charset="0"/>
              </a:rPr>
              <a:t>elit</a:t>
            </a:r>
            <a:r>
              <a:rPr lang="de-DE" sz="2500" dirty="0">
                <a:latin typeface="UBUNTU" panose="020B0504030602030204" pitchFamily="34" charset="0"/>
                <a:cs typeface="Times New Roman" panose="02020603050405020304" pitchFamily="18" charset="0"/>
              </a:rPr>
              <a:t>, sed do </a:t>
            </a:r>
            <a:r>
              <a:rPr lang="de-DE" sz="2500" dirty="0" err="1">
                <a:latin typeface="UBUNTU" panose="020B0504030602030204" pitchFamily="34" charset="0"/>
                <a:cs typeface="Times New Roman" panose="02020603050405020304" pitchFamily="18" charset="0"/>
              </a:rPr>
              <a:t>eiusmod</a:t>
            </a:r>
            <a:r>
              <a:rPr lang="de-DE" sz="2500" dirty="0">
                <a:latin typeface="UBUNTU" panose="020B0504030602030204" pitchFamily="34" charset="0"/>
                <a:cs typeface="Times New Roman" panose="02020603050405020304" pitchFamily="18" charset="0"/>
              </a:rPr>
              <a:t> </a:t>
            </a:r>
            <a:r>
              <a:rPr lang="de-DE" sz="2500" dirty="0" err="1">
                <a:latin typeface="UBUNTU" panose="020B0504030602030204" pitchFamily="34" charset="0"/>
                <a:cs typeface="Times New Roman" panose="02020603050405020304" pitchFamily="18" charset="0"/>
              </a:rPr>
              <a:t>tempor</a:t>
            </a:r>
            <a:r>
              <a:rPr lang="de-DE" sz="2500" dirty="0">
                <a:latin typeface="UBUNTU" panose="020B0504030602030204" pitchFamily="34" charset="0"/>
                <a:cs typeface="Times New Roman" panose="02020603050405020304" pitchFamily="18" charset="0"/>
              </a:rPr>
              <a:t> </a:t>
            </a:r>
            <a:r>
              <a:rPr lang="de-DE" sz="2500" dirty="0" err="1">
                <a:latin typeface="UBUNTU" panose="020B0504030602030204" pitchFamily="34" charset="0"/>
                <a:cs typeface="Times New Roman" panose="02020603050405020304" pitchFamily="18" charset="0"/>
              </a:rPr>
              <a:t>incididunt</a:t>
            </a:r>
            <a:r>
              <a:rPr lang="de-DE" sz="2500" dirty="0">
                <a:latin typeface="UBUNTU" panose="020B0504030602030204" pitchFamily="34" charset="0"/>
                <a:cs typeface="Times New Roman" panose="02020603050405020304" pitchFamily="18" charset="0"/>
              </a:rPr>
              <a:t> </a:t>
            </a:r>
            <a:r>
              <a:rPr lang="de-DE" sz="2500" dirty="0" err="1">
                <a:latin typeface="UBUNTU" panose="020B0504030602030204" pitchFamily="34" charset="0"/>
                <a:cs typeface="Times New Roman" panose="02020603050405020304" pitchFamily="18" charset="0"/>
              </a:rPr>
              <a:t>ut</a:t>
            </a:r>
            <a:r>
              <a:rPr lang="de-DE" sz="2500" dirty="0">
                <a:latin typeface="UBUNTU" panose="020B0504030602030204" pitchFamily="34" charset="0"/>
                <a:cs typeface="Times New Roman" panose="02020603050405020304" pitchFamily="18" charset="0"/>
              </a:rPr>
              <a:t> </a:t>
            </a:r>
            <a:r>
              <a:rPr lang="de-DE" sz="2500" dirty="0" err="1">
                <a:latin typeface="UBUNTU" panose="020B0504030602030204" pitchFamily="34" charset="0"/>
                <a:cs typeface="Times New Roman" panose="02020603050405020304" pitchFamily="18" charset="0"/>
              </a:rPr>
              <a:t>labore</a:t>
            </a:r>
            <a:r>
              <a:rPr lang="de-DE" sz="2500" dirty="0">
                <a:latin typeface="UBUNTU" panose="020B0504030602030204" pitchFamily="34" charset="0"/>
                <a:cs typeface="Times New Roman" panose="02020603050405020304" pitchFamily="18" charset="0"/>
              </a:rPr>
              <a:t> et </a:t>
            </a:r>
            <a:r>
              <a:rPr lang="de-DE" sz="2500" dirty="0" err="1">
                <a:latin typeface="UBUNTU" panose="020B0504030602030204" pitchFamily="34" charset="0"/>
                <a:cs typeface="Times New Roman" panose="02020603050405020304" pitchFamily="18" charset="0"/>
              </a:rPr>
              <a:t>dolore</a:t>
            </a:r>
            <a:r>
              <a:rPr lang="de-DE" sz="2500" dirty="0">
                <a:latin typeface="UBUNTU" panose="020B0504030602030204" pitchFamily="34" charset="0"/>
                <a:cs typeface="Times New Roman" panose="02020603050405020304" pitchFamily="18" charset="0"/>
              </a:rPr>
              <a:t> magna </a:t>
            </a:r>
            <a:r>
              <a:rPr lang="de-DE" sz="2500" dirty="0" err="1">
                <a:latin typeface="UBUNTU" panose="020B0504030602030204" pitchFamily="34" charset="0"/>
                <a:cs typeface="Times New Roman" panose="02020603050405020304" pitchFamily="18" charset="0"/>
              </a:rPr>
              <a:t>aliqua</a:t>
            </a:r>
            <a:r>
              <a:rPr lang="de-DE" sz="2500" dirty="0">
                <a:latin typeface="UBUNTU" panose="020B0504030602030204" pitchFamily="34" charset="0"/>
                <a:cs typeface="Times New Roman" panose="02020603050405020304" pitchFamily="18" charset="0"/>
              </a:rPr>
              <a:t>. </a:t>
            </a:r>
            <a:r>
              <a:rPr lang="de-DE" sz="2500" dirty="0" err="1">
                <a:latin typeface="UBUNTU" panose="020B0504030602030204" pitchFamily="34" charset="0"/>
                <a:cs typeface="Times New Roman" panose="02020603050405020304" pitchFamily="18" charset="0"/>
              </a:rPr>
              <a:t>Ut</a:t>
            </a:r>
            <a:r>
              <a:rPr lang="de-DE" sz="2500" dirty="0">
                <a:latin typeface="UBUNTU" panose="020B0504030602030204" pitchFamily="34" charset="0"/>
                <a:cs typeface="Times New Roman" panose="02020603050405020304" pitchFamily="18" charset="0"/>
              </a:rPr>
              <a:t> </a:t>
            </a:r>
            <a:r>
              <a:rPr lang="de-DE" sz="2500" dirty="0" err="1">
                <a:latin typeface="UBUNTU" panose="020B0504030602030204" pitchFamily="34" charset="0"/>
                <a:cs typeface="Times New Roman" panose="02020603050405020304" pitchFamily="18" charset="0"/>
              </a:rPr>
              <a:t>enim</a:t>
            </a:r>
            <a:r>
              <a:rPr lang="de-DE" sz="2500" dirty="0">
                <a:latin typeface="UBUNTU" panose="020B0504030602030204" pitchFamily="34" charset="0"/>
                <a:cs typeface="Times New Roman" panose="02020603050405020304" pitchFamily="18" charset="0"/>
              </a:rPr>
              <a:t> ad minim </a:t>
            </a:r>
            <a:r>
              <a:rPr lang="de-DE" sz="2500" dirty="0" err="1">
                <a:latin typeface="UBUNTU" panose="020B0504030602030204" pitchFamily="34" charset="0"/>
                <a:cs typeface="Times New Roman" panose="02020603050405020304" pitchFamily="18" charset="0"/>
              </a:rPr>
              <a:t>veniam</a:t>
            </a:r>
            <a:r>
              <a:rPr lang="de-DE" sz="2500" dirty="0">
                <a:latin typeface="UBUNTU" panose="020B0504030602030204" pitchFamily="34" charset="0"/>
                <a:cs typeface="Times New Roman" panose="02020603050405020304" pitchFamily="18" charset="0"/>
              </a:rPr>
              <a:t>, </a:t>
            </a:r>
            <a:r>
              <a:rPr lang="de-DE" sz="2500" dirty="0" err="1">
                <a:latin typeface="UBUNTU" panose="020B0504030602030204" pitchFamily="34" charset="0"/>
                <a:cs typeface="Times New Roman" panose="02020603050405020304" pitchFamily="18" charset="0"/>
              </a:rPr>
              <a:t>quis</a:t>
            </a:r>
            <a:r>
              <a:rPr lang="de-DE" sz="2500" dirty="0">
                <a:latin typeface="UBUNTU" panose="020B0504030602030204" pitchFamily="34" charset="0"/>
                <a:cs typeface="Times New Roman" panose="02020603050405020304" pitchFamily="18" charset="0"/>
              </a:rPr>
              <a:t> </a:t>
            </a:r>
            <a:r>
              <a:rPr lang="de-DE" sz="2500" dirty="0" err="1">
                <a:latin typeface="UBUNTU" panose="020B0504030602030204" pitchFamily="34" charset="0"/>
                <a:cs typeface="Times New Roman" panose="02020603050405020304" pitchFamily="18" charset="0"/>
              </a:rPr>
              <a:t>nostrud</a:t>
            </a:r>
            <a:r>
              <a:rPr lang="de-DE" sz="2500" dirty="0">
                <a:latin typeface="UBUNTU" panose="020B0504030602030204" pitchFamily="34" charset="0"/>
                <a:cs typeface="Times New Roman" panose="02020603050405020304" pitchFamily="18" charset="0"/>
              </a:rPr>
              <a:t> </a:t>
            </a:r>
            <a:r>
              <a:rPr lang="de-DE" sz="2500" dirty="0" err="1">
                <a:latin typeface="UBUNTU" panose="020B0504030602030204" pitchFamily="34" charset="0"/>
                <a:cs typeface="Times New Roman" panose="02020603050405020304" pitchFamily="18" charset="0"/>
              </a:rPr>
              <a:t>exercitation</a:t>
            </a:r>
            <a:r>
              <a:rPr lang="de-DE" sz="2500" dirty="0">
                <a:latin typeface="UBUNTU" panose="020B0504030602030204" pitchFamily="34" charset="0"/>
                <a:cs typeface="Times New Roman" panose="02020603050405020304" pitchFamily="18" charset="0"/>
              </a:rPr>
              <a:t> </a:t>
            </a:r>
            <a:r>
              <a:rPr lang="de-DE" sz="2500" dirty="0" err="1">
                <a:latin typeface="UBUNTU" panose="020B0504030602030204" pitchFamily="34" charset="0"/>
                <a:cs typeface="Times New Roman" panose="02020603050405020304" pitchFamily="18" charset="0"/>
              </a:rPr>
              <a:t>ullamco</a:t>
            </a:r>
            <a:r>
              <a:rPr lang="de-DE" sz="2500" dirty="0">
                <a:latin typeface="UBUNTU" panose="020B0504030602030204" pitchFamily="34" charset="0"/>
                <a:cs typeface="Times New Roman" panose="02020603050405020304" pitchFamily="18" charset="0"/>
              </a:rPr>
              <a:t> </a:t>
            </a:r>
            <a:r>
              <a:rPr lang="de-DE" sz="2500" dirty="0" err="1">
                <a:latin typeface="UBUNTU" panose="020B0504030602030204" pitchFamily="34" charset="0"/>
                <a:cs typeface="Times New Roman" panose="02020603050405020304" pitchFamily="18" charset="0"/>
              </a:rPr>
              <a:t>laboris</a:t>
            </a:r>
            <a:r>
              <a:rPr lang="de-DE" sz="2500" dirty="0">
                <a:latin typeface="UBUNTU" panose="020B0504030602030204" pitchFamily="34" charset="0"/>
                <a:cs typeface="Times New Roman" panose="02020603050405020304" pitchFamily="18" charset="0"/>
              </a:rPr>
              <a:t> nisi </a:t>
            </a:r>
            <a:r>
              <a:rPr lang="de-DE" sz="2500" dirty="0" err="1">
                <a:latin typeface="UBUNTU" panose="020B0504030602030204" pitchFamily="34" charset="0"/>
                <a:cs typeface="Times New Roman" panose="02020603050405020304" pitchFamily="18" charset="0"/>
              </a:rPr>
              <a:t>ut</a:t>
            </a:r>
            <a:r>
              <a:rPr lang="de-DE" sz="2500" dirty="0">
                <a:latin typeface="UBUNTU" panose="020B0504030602030204" pitchFamily="34" charset="0"/>
                <a:cs typeface="Times New Roman" panose="02020603050405020304" pitchFamily="18" charset="0"/>
              </a:rPr>
              <a:t> </a:t>
            </a:r>
            <a:r>
              <a:rPr lang="de-DE" sz="2500" dirty="0" err="1">
                <a:latin typeface="UBUNTU" panose="020B0504030602030204" pitchFamily="34" charset="0"/>
                <a:cs typeface="Times New Roman" panose="02020603050405020304" pitchFamily="18" charset="0"/>
              </a:rPr>
              <a:t>aliquip</a:t>
            </a:r>
            <a:r>
              <a:rPr lang="de-DE" sz="2500" dirty="0">
                <a:latin typeface="UBUNTU" panose="020B0504030602030204" pitchFamily="34" charset="0"/>
                <a:cs typeface="Times New Roman" panose="02020603050405020304" pitchFamily="18" charset="0"/>
              </a:rPr>
              <a:t> ex </a:t>
            </a:r>
            <a:r>
              <a:rPr lang="de-DE" sz="2500" dirty="0" err="1">
                <a:latin typeface="UBUNTU" panose="020B0504030602030204" pitchFamily="34" charset="0"/>
                <a:cs typeface="Times New Roman" panose="02020603050405020304" pitchFamily="18" charset="0"/>
              </a:rPr>
              <a:t>ea</a:t>
            </a:r>
            <a:r>
              <a:rPr lang="de-DE" sz="2500" dirty="0">
                <a:latin typeface="UBUNTU" panose="020B0504030602030204" pitchFamily="34" charset="0"/>
                <a:cs typeface="Times New Roman" panose="02020603050405020304" pitchFamily="18" charset="0"/>
              </a:rPr>
              <a:t> commodo </a:t>
            </a:r>
            <a:r>
              <a:rPr lang="de-DE" sz="2500" dirty="0" err="1">
                <a:latin typeface="UBUNTU" panose="020B0504030602030204" pitchFamily="34" charset="0"/>
                <a:cs typeface="Times New Roman" panose="02020603050405020304" pitchFamily="18" charset="0"/>
              </a:rPr>
              <a:t>consequat</a:t>
            </a:r>
            <a:r>
              <a:rPr lang="de-DE" sz="2500" dirty="0">
                <a:latin typeface="UBUNTU" panose="020B0504030602030204" pitchFamily="34" charset="0"/>
                <a:cs typeface="Times New Roman" panose="02020603050405020304" pitchFamily="18" charset="0"/>
              </a:rPr>
              <a:t>. Sed do </a:t>
            </a:r>
            <a:r>
              <a:rPr lang="de-DE" sz="2500" dirty="0" err="1">
                <a:latin typeface="UBUNTU" panose="020B0504030602030204" pitchFamily="34" charset="0"/>
                <a:cs typeface="Times New Roman" panose="02020603050405020304" pitchFamily="18" charset="0"/>
              </a:rPr>
              <a:t>eiusmod</a:t>
            </a:r>
            <a:r>
              <a:rPr lang="de-DE" sz="2500" dirty="0">
                <a:latin typeface="UBUNTU" panose="020B0504030602030204" pitchFamily="34" charset="0"/>
                <a:cs typeface="Times New Roman" panose="02020603050405020304" pitchFamily="18" charset="0"/>
              </a:rPr>
              <a:t> </a:t>
            </a:r>
            <a:r>
              <a:rPr lang="de-DE" sz="2500" dirty="0" err="1">
                <a:latin typeface="UBUNTU" panose="020B0504030602030204" pitchFamily="34" charset="0"/>
                <a:cs typeface="Times New Roman" panose="02020603050405020304" pitchFamily="18" charset="0"/>
              </a:rPr>
              <a:t>tempor</a:t>
            </a:r>
            <a:r>
              <a:rPr lang="de-DE" sz="2500" dirty="0">
                <a:latin typeface="UBUNTU" panose="020B0504030602030204" pitchFamily="34" charset="0"/>
                <a:cs typeface="Times New Roman" panose="02020603050405020304" pitchFamily="18" charset="0"/>
              </a:rPr>
              <a:t> </a:t>
            </a:r>
            <a:r>
              <a:rPr lang="de-DE" sz="2500" dirty="0" err="1">
                <a:latin typeface="UBUNTU" panose="020B0504030602030204" pitchFamily="34" charset="0"/>
                <a:cs typeface="Times New Roman" panose="02020603050405020304" pitchFamily="18" charset="0"/>
              </a:rPr>
              <a:t>incididunt</a:t>
            </a:r>
            <a:r>
              <a:rPr lang="de-DE" sz="2500" dirty="0">
                <a:latin typeface="UBUNTU" panose="020B0504030602030204" pitchFamily="34" charset="0"/>
                <a:cs typeface="Times New Roman" panose="02020603050405020304" pitchFamily="18" charset="0"/>
              </a:rPr>
              <a:t> </a:t>
            </a:r>
            <a:r>
              <a:rPr lang="de-DE" sz="2500" dirty="0" err="1">
                <a:latin typeface="UBUNTU" panose="020B0504030602030204" pitchFamily="34" charset="0"/>
                <a:cs typeface="Times New Roman" panose="02020603050405020304" pitchFamily="18" charset="0"/>
              </a:rPr>
              <a:t>ut</a:t>
            </a:r>
            <a:r>
              <a:rPr lang="de-DE" sz="2500" dirty="0">
                <a:latin typeface="UBUNTU" panose="020B0504030602030204" pitchFamily="34" charset="0"/>
                <a:cs typeface="Times New Roman" panose="02020603050405020304" pitchFamily="18" charset="0"/>
              </a:rPr>
              <a:t> </a:t>
            </a:r>
            <a:r>
              <a:rPr lang="de-DE" sz="2500" dirty="0" err="1">
                <a:latin typeface="UBUNTU" panose="020B0504030602030204" pitchFamily="34" charset="0"/>
                <a:cs typeface="Times New Roman" panose="02020603050405020304" pitchFamily="18" charset="0"/>
              </a:rPr>
              <a:t>labore</a:t>
            </a:r>
            <a:r>
              <a:rPr lang="de-DE" sz="2500" dirty="0">
                <a:latin typeface="UBUNTU" panose="020B0504030602030204" pitchFamily="34" charset="0"/>
                <a:cs typeface="Times New Roman" panose="02020603050405020304" pitchFamily="18" charset="0"/>
              </a:rPr>
              <a:t> et </a:t>
            </a:r>
            <a:r>
              <a:rPr lang="de-DE" sz="2500" dirty="0" err="1">
                <a:latin typeface="UBUNTU" panose="020B0504030602030204" pitchFamily="34" charset="0"/>
                <a:cs typeface="Times New Roman" panose="02020603050405020304" pitchFamily="18" charset="0"/>
              </a:rPr>
              <a:t>dolore</a:t>
            </a:r>
            <a:r>
              <a:rPr lang="de-DE" sz="2500" dirty="0">
                <a:latin typeface="UBUNTU" panose="020B0504030602030204" pitchFamily="34" charset="0"/>
                <a:cs typeface="Times New Roman" panose="02020603050405020304" pitchFamily="18" charset="0"/>
              </a:rPr>
              <a:t> magna </a:t>
            </a:r>
            <a:r>
              <a:rPr lang="de-DE" sz="2500" dirty="0" err="1">
                <a:latin typeface="UBUNTU" panose="020B0504030602030204" pitchFamily="34" charset="0"/>
                <a:cs typeface="Times New Roman" panose="02020603050405020304" pitchFamily="18" charset="0"/>
              </a:rPr>
              <a:t>aliqua</a:t>
            </a:r>
            <a:r>
              <a:rPr lang="de-DE" sz="2500" dirty="0">
                <a:latin typeface="UBUNTU" panose="020B0504030602030204" pitchFamily="34" charset="0"/>
                <a:cs typeface="Times New Roman" panose="02020603050405020304" pitchFamily="18" charset="0"/>
              </a:rPr>
              <a:t>. </a:t>
            </a:r>
            <a:r>
              <a:rPr lang="de-DE" sz="2500" dirty="0" err="1">
                <a:latin typeface="UBUNTU" panose="020B0504030602030204" pitchFamily="34" charset="0"/>
                <a:cs typeface="Times New Roman" panose="02020603050405020304" pitchFamily="18" charset="0"/>
              </a:rPr>
              <a:t>Ut</a:t>
            </a:r>
            <a:r>
              <a:rPr lang="de-DE" sz="2500" dirty="0">
                <a:latin typeface="UBUNTU" panose="020B0504030602030204" pitchFamily="34" charset="0"/>
                <a:cs typeface="Times New Roman" panose="02020603050405020304" pitchFamily="18" charset="0"/>
              </a:rPr>
              <a:t> </a:t>
            </a:r>
            <a:r>
              <a:rPr lang="de-DE" sz="2500" dirty="0" err="1">
                <a:latin typeface="UBUNTU" panose="020B0504030602030204" pitchFamily="34" charset="0"/>
                <a:cs typeface="Times New Roman" panose="02020603050405020304" pitchFamily="18" charset="0"/>
              </a:rPr>
              <a:t>enim</a:t>
            </a:r>
            <a:r>
              <a:rPr lang="de-DE" sz="2500" dirty="0">
                <a:latin typeface="UBUNTU" panose="020B0504030602030204" pitchFamily="34" charset="0"/>
                <a:cs typeface="Times New Roman" panose="02020603050405020304" pitchFamily="18" charset="0"/>
              </a:rPr>
              <a:t> ad minim </a:t>
            </a:r>
            <a:r>
              <a:rPr lang="de-DE" sz="2500" dirty="0" err="1">
                <a:latin typeface="UBUNTU" panose="020B0504030602030204" pitchFamily="34" charset="0"/>
                <a:cs typeface="Times New Roman" panose="02020603050405020304" pitchFamily="18" charset="0"/>
              </a:rPr>
              <a:t>veniam</a:t>
            </a:r>
            <a:r>
              <a:rPr lang="de-DE" sz="2500" dirty="0">
                <a:latin typeface="UBUNTU" panose="020B0504030602030204" pitchFamily="34" charset="0"/>
                <a:cs typeface="Times New Roman" panose="02020603050405020304" pitchFamily="18" charset="0"/>
              </a:rPr>
              <a:t>, </a:t>
            </a:r>
            <a:r>
              <a:rPr lang="de-DE" sz="2500" dirty="0" err="1">
                <a:latin typeface="UBUNTU" panose="020B0504030602030204" pitchFamily="34" charset="0"/>
                <a:cs typeface="Times New Roman" panose="02020603050405020304" pitchFamily="18" charset="0"/>
              </a:rPr>
              <a:t>quis</a:t>
            </a:r>
            <a:r>
              <a:rPr lang="de-DE" sz="2500" dirty="0">
                <a:latin typeface="UBUNTU" panose="020B0504030602030204" pitchFamily="34" charset="0"/>
                <a:cs typeface="Times New Roman" panose="02020603050405020304" pitchFamily="18" charset="0"/>
              </a:rPr>
              <a:t> </a:t>
            </a:r>
            <a:r>
              <a:rPr lang="de-DE" sz="2500" dirty="0" err="1">
                <a:latin typeface="UBUNTU" panose="020B0504030602030204" pitchFamily="34" charset="0"/>
                <a:cs typeface="Times New Roman" panose="02020603050405020304" pitchFamily="18" charset="0"/>
              </a:rPr>
              <a:t>nostrud</a:t>
            </a:r>
            <a:r>
              <a:rPr lang="de-DE" sz="2500" dirty="0">
                <a:latin typeface="UBUNTU" panose="020B0504030602030204" pitchFamily="34" charset="0"/>
                <a:cs typeface="Times New Roman" panose="02020603050405020304" pitchFamily="18" charset="0"/>
              </a:rPr>
              <a:t> </a:t>
            </a:r>
            <a:r>
              <a:rPr lang="de-DE" sz="2500" dirty="0" err="1">
                <a:latin typeface="UBUNTU" panose="020B0504030602030204" pitchFamily="34" charset="0"/>
                <a:cs typeface="Times New Roman" panose="02020603050405020304" pitchFamily="18" charset="0"/>
              </a:rPr>
              <a:t>exercitation</a:t>
            </a:r>
            <a:r>
              <a:rPr lang="de-DE" sz="2500" dirty="0">
                <a:latin typeface="UBUNTU" panose="020B0504030602030204" pitchFamily="34" charset="0"/>
                <a:cs typeface="Times New Roman" panose="02020603050405020304" pitchFamily="18" charset="0"/>
              </a:rPr>
              <a:t> </a:t>
            </a:r>
            <a:r>
              <a:rPr lang="de-DE" sz="2500" dirty="0" err="1">
                <a:latin typeface="UBUNTU" panose="020B0504030602030204" pitchFamily="34" charset="0"/>
                <a:cs typeface="Times New Roman" panose="02020603050405020304" pitchFamily="18" charset="0"/>
              </a:rPr>
              <a:t>ullamco</a:t>
            </a:r>
            <a:r>
              <a:rPr lang="de-DE" sz="2500" dirty="0">
                <a:latin typeface="UBUNTU" panose="020B0504030602030204" pitchFamily="34" charset="0"/>
                <a:cs typeface="Times New Roman" panose="02020603050405020304" pitchFamily="18" charset="0"/>
              </a:rPr>
              <a:t> </a:t>
            </a:r>
            <a:r>
              <a:rPr lang="de-DE" sz="2500" dirty="0" err="1">
                <a:latin typeface="UBUNTU" panose="020B0504030602030204" pitchFamily="34" charset="0"/>
                <a:cs typeface="Times New Roman" panose="02020603050405020304" pitchFamily="18" charset="0"/>
              </a:rPr>
              <a:t>laboris</a:t>
            </a:r>
            <a:r>
              <a:rPr lang="de-DE" sz="2500" dirty="0">
                <a:latin typeface="UBUNTU" panose="020B0504030602030204" pitchFamily="34" charset="0"/>
                <a:cs typeface="Times New Roman" panose="02020603050405020304" pitchFamily="18" charset="0"/>
              </a:rPr>
              <a:t> nisi </a:t>
            </a:r>
            <a:r>
              <a:rPr lang="de-DE" sz="2500" dirty="0" err="1">
                <a:latin typeface="UBUNTU" panose="020B0504030602030204" pitchFamily="34" charset="0"/>
                <a:cs typeface="Times New Roman" panose="02020603050405020304" pitchFamily="18" charset="0"/>
              </a:rPr>
              <a:t>ut</a:t>
            </a:r>
            <a:r>
              <a:rPr lang="de-DE" sz="2500" dirty="0">
                <a:latin typeface="UBUNTU" panose="020B0504030602030204" pitchFamily="34" charset="0"/>
                <a:cs typeface="Times New Roman" panose="02020603050405020304" pitchFamily="18" charset="0"/>
              </a:rPr>
              <a:t>.</a:t>
            </a:r>
          </a:p>
          <a:p>
            <a:pPr algn="just"/>
            <a:endParaRPr lang="de-DE" sz="2500" dirty="0">
              <a:latin typeface="UBUNTU" panose="020B0504030602030204" pitchFamily="34" charset="0"/>
              <a:cs typeface="Times New Roman" panose="02020603050405020304" pitchFamily="18" charset="0"/>
            </a:endParaRPr>
          </a:p>
          <a:p>
            <a:pPr algn="just"/>
            <a:r>
              <a:rPr lang="de-DE" sz="2500" dirty="0" err="1">
                <a:latin typeface="UBUNTU" panose="020B0504030602030204" pitchFamily="34" charset="0"/>
                <a:cs typeface="Times New Roman" panose="02020603050405020304" pitchFamily="18" charset="0"/>
              </a:rPr>
              <a:t>Sit</a:t>
            </a:r>
            <a:r>
              <a:rPr lang="de-DE" sz="2500" dirty="0">
                <a:latin typeface="UBUNTU" panose="020B0504030602030204" pitchFamily="34" charset="0"/>
                <a:cs typeface="Times New Roman" panose="02020603050405020304" pitchFamily="18" charset="0"/>
              </a:rPr>
              <a:t> </a:t>
            </a:r>
            <a:r>
              <a:rPr lang="de-DE" sz="2500" dirty="0" err="1">
                <a:latin typeface="UBUNTU" panose="020B0504030602030204" pitchFamily="34" charset="0"/>
                <a:cs typeface="Times New Roman" panose="02020603050405020304" pitchFamily="18" charset="0"/>
              </a:rPr>
              <a:t>amet</a:t>
            </a:r>
            <a:r>
              <a:rPr lang="de-DE" sz="2500" dirty="0">
                <a:latin typeface="UBUNTU" panose="020B0504030602030204" pitchFamily="34" charset="0"/>
                <a:cs typeface="Times New Roman" panose="02020603050405020304" pitchFamily="18" charset="0"/>
              </a:rPr>
              <a:t>, </a:t>
            </a:r>
            <a:r>
              <a:rPr lang="de-DE" sz="2500" dirty="0" err="1">
                <a:latin typeface="UBUNTU" panose="020B0504030602030204" pitchFamily="34" charset="0"/>
                <a:cs typeface="Times New Roman" panose="02020603050405020304" pitchFamily="18" charset="0"/>
              </a:rPr>
              <a:t>consectetur</a:t>
            </a:r>
            <a:r>
              <a:rPr lang="de-DE" sz="2500" dirty="0">
                <a:latin typeface="UBUNTU" panose="020B0504030602030204" pitchFamily="34" charset="0"/>
                <a:cs typeface="Times New Roman" panose="02020603050405020304" pitchFamily="18" charset="0"/>
              </a:rPr>
              <a:t> </a:t>
            </a:r>
            <a:r>
              <a:rPr lang="de-DE" sz="2500" dirty="0" err="1">
                <a:latin typeface="UBUNTU" panose="020B0504030602030204" pitchFamily="34" charset="0"/>
                <a:cs typeface="Times New Roman" panose="02020603050405020304" pitchFamily="18" charset="0"/>
              </a:rPr>
              <a:t>adipiscing</a:t>
            </a:r>
            <a:r>
              <a:rPr lang="de-DE" sz="2500" dirty="0">
                <a:latin typeface="UBUNTU" panose="020B0504030602030204" pitchFamily="34" charset="0"/>
                <a:cs typeface="Times New Roman" panose="02020603050405020304" pitchFamily="18" charset="0"/>
              </a:rPr>
              <a:t> </a:t>
            </a:r>
            <a:r>
              <a:rPr lang="de-DE" sz="2500" dirty="0" err="1">
                <a:latin typeface="UBUNTU" panose="020B0504030602030204" pitchFamily="34" charset="0"/>
                <a:cs typeface="Times New Roman" panose="02020603050405020304" pitchFamily="18" charset="0"/>
              </a:rPr>
              <a:t>elit</a:t>
            </a:r>
            <a:r>
              <a:rPr lang="de-DE" sz="2500" dirty="0">
                <a:latin typeface="UBUNTU" panose="020B0504030602030204" pitchFamily="34" charset="0"/>
                <a:cs typeface="Times New Roman" panose="02020603050405020304" pitchFamily="18" charset="0"/>
              </a:rPr>
              <a:t>, sed do </a:t>
            </a:r>
            <a:r>
              <a:rPr lang="de-DE" sz="2500" dirty="0" err="1">
                <a:latin typeface="UBUNTU" panose="020B0504030602030204" pitchFamily="34" charset="0"/>
                <a:cs typeface="Times New Roman" panose="02020603050405020304" pitchFamily="18" charset="0"/>
              </a:rPr>
              <a:t>eiusmod</a:t>
            </a:r>
            <a:r>
              <a:rPr lang="de-DE" sz="2500" dirty="0">
                <a:latin typeface="UBUNTU" panose="020B0504030602030204" pitchFamily="34" charset="0"/>
                <a:cs typeface="Times New Roman" panose="02020603050405020304" pitchFamily="18" charset="0"/>
              </a:rPr>
              <a:t> </a:t>
            </a:r>
            <a:r>
              <a:rPr lang="de-DE" sz="2500" dirty="0" err="1">
                <a:latin typeface="UBUNTU" panose="020B0504030602030204" pitchFamily="34" charset="0"/>
                <a:cs typeface="Times New Roman" panose="02020603050405020304" pitchFamily="18" charset="0"/>
              </a:rPr>
              <a:t>tempor</a:t>
            </a:r>
            <a:r>
              <a:rPr lang="de-DE" sz="2500" dirty="0">
                <a:latin typeface="UBUNTU" panose="020B0504030602030204" pitchFamily="34" charset="0"/>
                <a:cs typeface="Times New Roman" panose="02020603050405020304" pitchFamily="18" charset="0"/>
              </a:rPr>
              <a:t> </a:t>
            </a:r>
            <a:r>
              <a:rPr lang="de-DE" sz="2500" dirty="0" err="1">
                <a:latin typeface="UBUNTU" panose="020B0504030602030204" pitchFamily="34" charset="0"/>
                <a:cs typeface="Times New Roman" panose="02020603050405020304" pitchFamily="18" charset="0"/>
              </a:rPr>
              <a:t>incididunt</a:t>
            </a:r>
            <a:r>
              <a:rPr lang="de-DE" sz="2500" dirty="0">
                <a:latin typeface="UBUNTU" panose="020B0504030602030204" pitchFamily="34" charset="0"/>
                <a:cs typeface="Times New Roman" panose="02020603050405020304" pitchFamily="18" charset="0"/>
              </a:rPr>
              <a:t> </a:t>
            </a:r>
            <a:r>
              <a:rPr lang="de-DE" sz="2500" dirty="0" err="1">
                <a:latin typeface="UBUNTU" panose="020B0504030602030204" pitchFamily="34" charset="0"/>
                <a:cs typeface="Times New Roman" panose="02020603050405020304" pitchFamily="18" charset="0"/>
              </a:rPr>
              <a:t>ut</a:t>
            </a:r>
            <a:r>
              <a:rPr lang="de-DE" sz="2500" dirty="0">
                <a:latin typeface="UBUNTU" panose="020B0504030602030204" pitchFamily="34" charset="0"/>
                <a:cs typeface="Times New Roman" panose="02020603050405020304" pitchFamily="18" charset="0"/>
              </a:rPr>
              <a:t> </a:t>
            </a:r>
            <a:r>
              <a:rPr lang="de-DE" sz="2500" dirty="0" err="1">
                <a:latin typeface="UBUNTU" panose="020B0504030602030204" pitchFamily="34" charset="0"/>
                <a:cs typeface="Times New Roman" panose="02020603050405020304" pitchFamily="18" charset="0"/>
              </a:rPr>
              <a:t>labore</a:t>
            </a:r>
            <a:r>
              <a:rPr lang="de-DE" sz="2500" dirty="0">
                <a:latin typeface="UBUNTU" panose="020B0504030602030204" pitchFamily="34" charset="0"/>
                <a:cs typeface="Times New Roman" panose="02020603050405020304" pitchFamily="18" charset="0"/>
              </a:rPr>
              <a:t> et </a:t>
            </a:r>
            <a:r>
              <a:rPr lang="de-DE" sz="2500" dirty="0" err="1">
                <a:latin typeface="UBUNTU" panose="020B0504030602030204" pitchFamily="34" charset="0"/>
                <a:cs typeface="Times New Roman" panose="02020603050405020304" pitchFamily="18" charset="0"/>
              </a:rPr>
              <a:t>dolore</a:t>
            </a:r>
            <a:r>
              <a:rPr lang="de-DE" sz="2500" dirty="0">
                <a:latin typeface="UBUNTU" panose="020B0504030602030204" pitchFamily="34" charset="0"/>
                <a:cs typeface="Times New Roman" panose="02020603050405020304" pitchFamily="18" charset="0"/>
              </a:rPr>
              <a:t> magna </a:t>
            </a:r>
            <a:r>
              <a:rPr lang="de-DE" sz="2500" dirty="0" err="1">
                <a:latin typeface="UBUNTU" panose="020B0504030602030204" pitchFamily="34" charset="0"/>
                <a:cs typeface="Times New Roman" panose="02020603050405020304" pitchFamily="18" charset="0"/>
              </a:rPr>
              <a:t>aliqua</a:t>
            </a:r>
            <a:r>
              <a:rPr lang="de-DE" sz="2500" dirty="0">
                <a:latin typeface="UBUNTU" panose="020B0504030602030204" pitchFamily="34" charset="0"/>
                <a:cs typeface="Times New Roman" panose="02020603050405020304" pitchFamily="18" charset="0"/>
              </a:rPr>
              <a:t>. </a:t>
            </a:r>
            <a:r>
              <a:rPr lang="de-DE" sz="2500" dirty="0" err="1">
                <a:latin typeface="UBUNTU" panose="020B0504030602030204" pitchFamily="34" charset="0"/>
                <a:cs typeface="Times New Roman" panose="02020603050405020304" pitchFamily="18" charset="0"/>
              </a:rPr>
              <a:t>Ut</a:t>
            </a:r>
            <a:r>
              <a:rPr lang="de-DE" sz="2500" dirty="0">
                <a:latin typeface="UBUNTU" panose="020B0504030602030204" pitchFamily="34" charset="0"/>
                <a:cs typeface="Times New Roman" panose="02020603050405020304" pitchFamily="18" charset="0"/>
              </a:rPr>
              <a:t> </a:t>
            </a:r>
            <a:r>
              <a:rPr lang="de-DE" sz="2500" dirty="0" err="1">
                <a:latin typeface="UBUNTU" panose="020B0504030602030204" pitchFamily="34" charset="0"/>
                <a:cs typeface="Times New Roman" panose="02020603050405020304" pitchFamily="18" charset="0"/>
              </a:rPr>
              <a:t>enim</a:t>
            </a:r>
            <a:r>
              <a:rPr lang="de-DE" sz="2500" dirty="0">
                <a:latin typeface="UBUNTU" panose="020B0504030602030204" pitchFamily="34" charset="0"/>
                <a:cs typeface="Times New Roman" panose="02020603050405020304" pitchFamily="18" charset="0"/>
              </a:rPr>
              <a:t> ad minim </a:t>
            </a:r>
            <a:r>
              <a:rPr lang="de-DE" sz="2500" dirty="0" err="1">
                <a:latin typeface="UBUNTU" panose="020B0504030602030204" pitchFamily="34" charset="0"/>
                <a:cs typeface="Times New Roman" panose="02020603050405020304" pitchFamily="18" charset="0"/>
              </a:rPr>
              <a:t>veniam</a:t>
            </a:r>
            <a:r>
              <a:rPr lang="de-DE" sz="2500" dirty="0">
                <a:latin typeface="UBUNTU" panose="020B0504030602030204" pitchFamily="34" charset="0"/>
                <a:cs typeface="Times New Roman" panose="02020603050405020304" pitchFamily="18" charset="0"/>
              </a:rPr>
              <a:t>, </a:t>
            </a:r>
            <a:r>
              <a:rPr lang="de-DE" sz="2500" dirty="0" err="1">
                <a:latin typeface="UBUNTU" panose="020B0504030602030204" pitchFamily="34" charset="0"/>
                <a:cs typeface="Times New Roman" panose="02020603050405020304" pitchFamily="18" charset="0"/>
              </a:rPr>
              <a:t>quis</a:t>
            </a:r>
            <a:r>
              <a:rPr lang="de-DE" sz="2500" dirty="0">
                <a:latin typeface="UBUNTU" panose="020B0504030602030204" pitchFamily="34" charset="0"/>
                <a:cs typeface="Times New Roman" panose="02020603050405020304" pitchFamily="18" charset="0"/>
              </a:rPr>
              <a:t> </a:t>
            </a:r>
            <a:r>
              <a:rPr lang="de-DE" sz="2500" dirty="0" err="1">
                <a:latin typeface="UBUNTU" panose="020B0504030602030204" pitchFamily="34" charset="0"/>
                <a:cs typeface="Times New Roman" panose="02020603050405020304" pitchFamily="18" charset="0"/>
              </a:rPr>
              <a:t>nostrud</a:t>
            </a:r>
            <a:r>
              <a:rPr lang="de-DE" sz="2500" dirty="0">
                <a:latin typeface="UBUNTU" panose="020B0504030602030204" pitchFamily="34" charset="0"/>
                <a:cs typeface="Times New Roman" panose="02020603050405020304" pitchFamily="18" charset="0"/>
              </a:rPr>
              <a:t> </a:t>
            </a:r>
            <a:r>
              <a:rPr lang="de-DE" sz="2500" dirty="0" err="1">
                <a:latin typeface="UBUNTU" panose="020B0504030602030204" pitchFamily="34" charset="0"/>
                <a:cs typeface="Times New Roman" panose="02020603050405020304" pitchFamily="18" charset="0"/>
              </a:rPr>
              <a:t>exercitation</a:t>
            </a:r>
            <a:r>
              <a:rPr lang="de-DE" sz="2500" dirty="0">
                <a:latin typeface="UBUNTU" panose="020B0504030602030204" pitchFamily="34" charset="0"/>
                <a:cs typeface="Times New Roman" panose="02020603050405020304" pitchFamily="18" charset="0"/>
              </a:rPr>
              <a:t> </a:t>
            </a:r>
            <a:r>
              <a:rPr lang="de-DE" sz="2500" dirty="0" err="1">
                <a:latin typeface="UBUNTU" panose="020B0504030602030204" pitchFamily="34" charset="0"/>
                <a:cs typeface="Times New Roman" panose="02020603050405020304" pitchFamily="18" charset="0"/>
              </a:rPr>
              <a:t>ullamco</a:t>
            </a:r>
            <a:r>
              <a:rPr lang="de-DE" sz="2500" dirty="0">
                <a:latin typeface="UBUNTU" panose="020B0504030602030204" pitchFamily="34" charset="0"/>
                <a:cs typeface="Times New Roman" panose="02020603050405020304" pitchFamily="18" charset="0"/>
              </a:rPr>
              <a:t> </a:t>
            </a:r>
            <a:r>
              <a:rPr lang="de-DE" sz="2500" dirty="0" err="1">
                <a:latin typeface="UBUNTU" panose="020B0504030602030204" pitchFamily="34" charset="0"/>
                <a:cs typeface="Times New Roman" panose="02020603050405020304" pitchFamily="18" charset="0"/>
              </a:rPr>
              <a:t>laboris</a:t>
            </a:r>
            <a:r>
              <a:rPr lang="de-DE" sz="2500" dirty="0">
                <a:latin typeface="UBUNTU" panose="020B0504030602030204" pitchFamily="34" charset="0"/>
                <a:cs typeface="Times New Roman" panose="02020603050405020304" pitchFamily="18" charset="0"/>
              </a:rPr>
              <a:t> nisi </a:t>
            </a:r>
            <a:r>
              <a:rPr lang="de-DE" sz="2500" dirty="0" err="1">
                <a:latin typeface="UBUNTU" panose="020B0504030602030204" pitchFamily="34" charset="0"/>
                <a:cs typeface="Times New Roman" panose="02020603050405020304" pitchFamily="18" charset="0"/>
              </a:rPr>
              <a:t>ut</a:t>
            </a:r>
            <a:r>
              <a:rPr lang="de-DE" sz="2500" dirty="0">
                <a:latin typeface="UBUNTU" panose="020B0504030602030204" pitchFamily="34" charset="0"/>
                <a:cs typeface="Times New Roman" panose="02020603050405020304" pitchFamily="18" charset="0"/>
              </a:rPr>
              <a:t> </a:t>
            </a:r>
            <a:r>
              <a:rPr lang="de-DE" sz="2500" dirty="0" err="1">
                <a:latin typeface="UBUNTU" panose="020B0504030602030204" pitchFamily="34" charset="0"/>
                <a:cs typeface="Times New Roman" panose="02020603050405020304" pitchFamily="18" charset="0"/>
              </a:rPr>
              <a:t>aliquip</a:t>
            </a:r>
            <a:r>
              <a:rPr lang="de-DE" sz="2500" dirty="0">
                <a:latin typeface="UBUNTU" panose="020B0504030602030204" pitchFamily="34" charset="0"/>
                <a:cs typeface="Times New Roman" panose="02020603050405020304" pitchFamily="18" charset="0"/>
              </a:rPr>
              <a:t> ex </a:t>
            </a:r>
            <a:r>
              <a:rPr lang="de-DE" sz="2500" dirty="0" err="1">
                <a:latin typeface="UBUNTU" panose="020B0504030602030204" pitchFamily="34" charset="0"/>
                <a:cs typeface="Times New Roman" panose="02020603050405020304" pitchFamily="18" charset="0"/>
              </a:rPr>
              <a:t>ea</a:t>
            </a:r>
            <a:r>
              <a:rPr lang="de-DE" sz="2500" dirty="0">
                <a:latin typeface="UBUNTU" panose="020B0504030602030204" pitchFamily="34" charset="0"/>
                <a:cs typeface="Times New Roman" panose="02020603050405020304" pitchFamily="18" charset="0"/>
              </a:rPr>
              <a:t> commodo </a:t>
            </a:r>
            <a:r>
              <a:rPr lang="de-DE" sz="2500" dirty="0" err="1">
                <a:latin typeface="UBUNTU" panose="020B0504030602030204" pitchFamily="34" charset="0"/>
                <a:cs typeface="Times New Roman" panose="02020603050405020304" pitchFamily="18" charset="0"/>
              </a:rPr>
              <a:t>consequat</a:t>
            </a:r>
            <a:r>
              <a:rPr lang="de-DE" sz="2500" dirty="0">
                <a:latin typeface="UBUNTU" panose="020B0504030602030204" pitchFamily="34" charset="0"/>
                <a:cs typeface="Times New Roman" panose="02020603050405020304" pitchFamily="18" charset="0"/>
              </a:rPr>
              <a:t>. Text </a:t>
            </a:r>
            <a:r>
              <a:rPr lang="de-DE" sz="2500" dirty="0" err="1">
                <a:latin typeface="UBUNTU" panose="020B0504030602030204" pitchFamily="34" charset="0"/>
                <a:cs typeface="Times New Roman" panose="02020603050405020304" pitchFamily="18" charset="0"/>
              </a:rPr>
              <a:t>caption</a:t>
            </a:r>
            <a:r>
              <a:rPr lang="de-DE" sz="2500" dirty="0">
                <a:latin typeface="UBUNTU" panose="020B0504030602030204" pitchFamily="34" charset="0"/>
                <a:cs typeface="Times New Roman" panose="02020603050405020304" pitchFamily="18" charset="0"/>
              </a:rPr>
              <a:t> </a:t>
            </a:r>
            <a:r>
              <a:rPr lang="de-DE" sz="2500" dirty="0" err="1">
                <a:latin typeface="UBUNTU" panose="020B0504030602030204" pitchFamily="34" charset="0"/>
                <a:cs typeface="Times New Roman" panose="02020603050405020304" pitchFamily="18" charset="0"/>
              </a:rPr>
              <a:t>Lorem</a:t>
            </a:r>
            <a:r>
              <a:rPr lang="de-DE" sz="2500" dirty="0">
                <a:latin typeface="UBUNTU" panose="020B0504030602030204" pitchFamily="34" charset="0"/>
                <a:cs typeface="Times New Roman" panose="02020603050405020304" pitchFamily="18" charset="0"/>
              </a:rPr>
              <a:t> </a:t>
            </a:r>
            <a:r>
              <a:rPr lang="de-DE" sz="2500" dirty="0" err="1">
                <a:latin typeface="UBUNTU" panose="020B0504030602030204" pitchFamily="34" charset="0"/>
                <a:cs typeface="Times New Roman" panose="02020603050405020304" pitchFamily="18" charset="0"/>
              </a:rPr>
              <a:t>ipsum</a:t>
            </a:r>
            <a:r>
              <a:rPr lang="de-DE" sz="2500" dirty="0">
                <a:latin typeface="UBUNTU" panose="020B0504030602030204" pitchFamily="34" charset="0"/>
                <a:cs typeface="Times New Roman" panose="02020603050405020304" pitchFamily="18" charset="0"/>
              </a:rPr>
              <a:t> </a:t>
            </a:r>
            <a:r>
              <a:rPr lang="de-DE" sz="2500" dirty="0" err="1">
                <a:latin typeface="UBUNTU" panose="020B0504030602030204" pitchFamily="34" charset="0"/>
                <a:cs typeface="Times New Roman" panose="02020603050405020304" pitchFamily="18" charset="0"/>
              </a:rPr>
              <a:t>dolor</a:t>
            </a:r>
            <a:r>
              <a:rPr lang="de-DE" sz="2500" dirty="0">
                <a:latin typeface="UBUNTU" panose="020B0504030602030204" pitchFamily="34" charset="0"/>
                <a:cs typeface="Times New Roman" panose="02020603050405020304" pitchFamily="18" charset="0"/>
              </a:rPr>
              <a:t> </a:t>
            </a:r>
            <a:r>
              <a:rPr lang="de-DE" sz="2500" dirty="0" err="1">
                <a:latin typeface="UBUNTU" panose="020B0504030602030204" pitchFamily="34" charset="0"/>
                <a:cs typeface="Times New Roman" panose="02020603050405020304" pitchFamily="18" charset="0"/>
              </a:rPr>
              <a:t>sit</a:t>
            </a:r>
            <a:r>
              <a:rPr lang="de-DE" sz="2500" dirty="0">
                <a:latin typeface="UBUNTU" panose="020B0504030602030204" pitchFamily="34" charset="0"/>
                <a:cs typeface="Times New Roman" panose="02020603050405020304" pitchFamily="18" charset="0"/>
              </a:rPr>
              <a:t> </a:t>
            </a:r>
            <a:r>
              <a:rPr lang="de-DE" sz="2500" dirty="0" err="1">
                <a:latin typeface="UBUNTU" panose="020B0504030602030204" pitchFamily="34" charset="0"/>
                <a:cs typeface="Times New Roman" panose="02020603050405020304" pitchFamily="18" charset="0"/>
              </a:rPr>
              <a:t>amet</a:t>
            </a:r>
            <a:r>
              <a:rPr lang="de-DE" sz="2500" dirty="0">
                <a:latin typeface="UBUNTU" panose="020B0504030602030204" pitchFamily="34" charset="0"/>
                <a:cs typeface="Times New Roman" panose="02020603050405020304" pitchFamily="18" charset="0"/>
              </a:rPr>
              <a:t>, </a:t>
            </a:r>
            <a:r>
              <a:rPr lang="de-DE" sz="2500" dirty="0" err="1">
                <a:latin typeface="UBUNTU" panose="020B0504030602030204" pitchFamily="34" charset="0"/>
                <a:cs typeface="Times New Roman" panose="02020603050405020304" pitchFamily="18" charset="0"/>
              </a:rPr>
              <a:t>consectetur</a:t>
            </a:r>
            <a:r>
              <a:rPr lang="de-DE" sz="2500" dirty="0">
                <a:latin typeface="UBUNTU" panose="020B0504030602030204" pitchFamily="34" charset="0"/>
                <a:cs typeface="Times New Roman" panose="02020603050405020304" pitchFamily="18" charset="0"/>
              </a:rPr>
              <a:t> </a:t>
            </a:r>
            <a:r>
              <a:rPr lang="de-DE" sz="2500" dirty="0" err="1">
                <a:latin typeface="UBUNTU" panose="020B0504030602030204" pitchFamily="34" charset="0"/>
                <a:cs typeface="Times New Roman" panose="02020603050405020304" pitchFamily="18" charset="0"/>
              </a:rPr>
              <a:t>adipiscing</a:t>
            </a:r>
            <a:r>
              <a:rPr lang="de-DE" sz="2500" dirty="0">
                <a:latin typeface="UBUNTU" panose="020B0504030602030204" pitchFamily="34" charset="0"/>
                <a:cs typeface="Times New Roman" panose="02020603050405020304" pitchFamily="18" charset="0"/>
              </a:rPr>
              <a:t> </a:t>
            </a:r>
            <a:r>
              <a:rPr lang="de-DE" sz="2500" dirty="0" err="1">
                <a:latin typeface="UBUNTU" panose="020B0504030602030204" pitchFamily="34" charset="0"/>
                <a:cs typeface="Times New Roman" panose="02020603050405020304" pitchFamily="18" charset="0"/>
              </a:rPr>
              <a:t>elit</a:t>
            </a:r>
            <a:r>
              <a:rPr lang="de-DE" sz="2500" dirty="0">
                <a:latin typeface="UBUNTU" panose="020B0504030602030204" pitchFamily="34" charset="0"/>
                <a:cs typeface="Times New Roman" panose="02020603050405020304" pitchFamily="18" charset="0"/>
              </a:rPr>
              <a:t>, sed do </a:t>
            </a:r>
            <a:r>
              <a:rPr lang="de-DE" sz="2500" dirty="0" err="1">
                <a:latin typeface="UBUNTU" panose="020B0504030602030204" pitchFamily="34" charset="0"/>
                <a:cs typeface="Times New Roman" panose="02020603050405020304" pitchFamily="18" charset="0"/>
              </a:rPr>
              <a:t>eiusmod</a:t>
            </a:r>
            <a:r>
              <a:rPr lang="de-DE" sz="2500" dirty="0">
                <a:latin typeface="UBUNTU" panose="020B0504030602030204" pitchFamily="34" charset="0"/>
                <a:cs typeface="Times New Roman" panose="02020603050405020304" pitchFamily="18" charset="0"/>
              </a:rPr>
              <a:t> </a:t>
            </a:r>
            <a:r>
              <a:rPr lang="de-DE" sz="2500" dirty="0" err="1">
                <a:latin typeface="UBUNTU" panose="020B0504030602030204" pitchFamily="34" charset="0"/>
                <a:cs typeface="Times New Roman" panose="02020603050405020304" pitchFamily="18" charset="0"/>
              </a:rPr>
              <a:t>tempor</a:t>
            </a:r>
            <a:r>
              <a:rPr lang="de-DE" sz="2500" dirty="0">
                <a:latin typeface="UBUNTU" panose="020B0504030602030204" pitchFamily="34" charset="0"/>
                <a:cs typeface="Times New Roman" panose="02020603050405020304" pitchFamily="18" charset="0"/>
              </a:rPr>
              <a:t> </a:t>
            </a:r>
            <a:r>
              <a:rPr lang="de-DE" sz="2500" dirty="0" err="1">
                <a:latin typeface="UBUNTU" panose="020B0504030602030204" pitchFamily="34" charset="0"/>
                <a:cs typeface="Times New Roman" panose="02020603050405020304" pitchFamily="18" charset="0"/>
              </a:rPr>
              <a:t>incididunt</a:t>
            </a:r>
            <a:r>
              <a:rPr lang="de-DE" sz="2500" dirty="0">
                <a:latin typeface="UBUNTU" panose="020B0504030602030204" pitchFamily="34" charset="0"/>
                <a:cs typeface="Times New Roman" panose="02020603050405020304" pitchFamily="18" charset="0"/>
              </a:rPr>
              <a:t> </a:t>
            </a:r>
            <a:r>
              <a:rPr lang="de-DE" sz="2500" dirty="0" err="1">
                <a:latin typeface="UBUNTU" panose="020B0504030602030204" pitchFamily="34" charset="0"/>
                <a:cs typeface="Times New Roman" panose="02020603050405020304" pitchFamily="18" charset="0"/>
              </a:rPr>
              <a:t>ut</a:t>
            </a:r>
            <a:r>
              <a:rPr lang="de-DE" sz="2500" dirty="0">
                <a:latin typeface="UBUNTU" panose="020B0504030602030204" pitchFamily="34" charset="0"/>
                <a:cs typeface="Times New Roman" panose="02020603050405020304" pitchFamily="18" charset="0"/>
              </a:rPr>
              <a:t> </a:t>
            </a:r>
            <a:r>
              <a:rPr lang="de-DE" sz="2500" dirty="0" err="1">
                <a:latin typeface="UBUNTU" panose="020B0504030602030204" pitchFamily="34" charset="0"/>
                <a:cs typeface="Times New Roman" panose="02020603050405020304" pitchFamily="18" charset="0"/>
              </a:rPr>
              <a:t>labore</a:t>
            </a:r>
            <a:r>
              <a:rPr lang="de-DE" sz="2500" dirty="0">
                <a:latin typeface="UBUNTU" panose="020B0504030602030204" pitchFamily="34" charset="0"/>
                <a:cs typeface="Times New Roman" panose="02020603050405020304" pitchFamily="18" charset="0"/>
              </a:rPr>
              <a:t> et </a:t>
            </a:r>
            <a:r>
              <a:rPr lang="de-DE" sz="2500" dirty="0" err="1">
                <a:latin typeface="UBUNTU" panose="020B0504030602030204" pitchFamily="34" charset="0"/>
                <a:cs typeface="Times New Roman" panose="02020603050405020304" pitchFamily="18" charset="0"/>
              </a:rPr>
              <a:t>dolore</a:t>
            </a:r>
            <a:r>
              <a:rPr lang="de-DE" sz="2500" dirty="0">
                <a:latin typeface="UBUNTU" panose="020B0504030602030204" pitchFamily="34" charset="0"/>
                <a:cs typeface="Times New Roman" panose="02020603050405020304" pitchFamily="18" charset="0"/>
              </a:rPr>
              <a:t> magna </a:t>
            </a:r>
            <a:r>
              <a:rPr lang="de-DE" sz="2500" dirty="0" err="1">
                <a:latin typeface="UBUNTU" panose="020B0504030602030204" pitchFamily="34" charset="0"/>
                <a:cs typeface="Times New Roman" panose="02020603050405020304" pitchFamily="18" charset="0"/>
              </a:rPr>
              <a:t>aliqua</a:t>
            </a:r>
            <a:r>
              <a:rPr lang="de-DE" sz="2500" dirty="0">
                <a:latin typeface="UBUNTU" panose="020B0504030602030204" pitchFamily="34" charset="0"/>
                <a:cs typeface="Times New Roman" panose="02020603050405020304" pitchFamily="18" charset="0"/>
              </a:rPr>
              <a:t>. </a:t>
            </a:r>
            <a:r>
              <a:rPr lang="de-DE" sz="2500" dirty="0" err="1">
                <a:latin typeface="UBUNTU" panose="020B0504030602030204" pitchFamily="34" charset="0"/>
                <a:cs typeface="Times New Roman" panose="02020603050405020304" pitchFamily="18" charset="0"/>
              </a:rPr>
              <a:t>Ut</a:t>
            </a:r>
            <a:r>
              <a:rPr lang="de-DE" sz="2500" dirty="0">
                <a:latin typeface="UBUNTU" panose="020B0504030602030204" pitchFamily="34" charset="0"/>
                <a:cs typeface="Times New Roman" panose="02020603050405020304" pitchFamily="18" charset="0"/>
              </a:rPr>
              <a:t> </a:t>
            </a:r>
            <a:r>
              <a:rPr lang="de-DE" sz="2500" dirty="0" err="1">
                <a:latin typeface="UBUNTU" panose="020B0504030602030204" pitchFamily="34" charset="0"/>
                <a:cs typeface="Times New Roman" panose="02020603050405020304" pitchFamily="18" charset="0"/>
              </a:rPr>
              <a:t>enim</a:t>
            </a:r>
            <a:r>
              <a:rPr lang="de-DE" sz="2500" dirty="0">
                <a:latin typeface="UBUNTU" panose="020B0504030602030204" pitchFamily="34" charset="0"/>
                <a:cs typeface="Times New Roman" panose="02020603050405020304" pitchFamily="18" charset="0"/>
              </a:rPr>
              <a:t> ad minim </a:t>
            </a:r>
            <a:r>
              <a:rPr lang="de-DE" sz="2500" dirty="0" err="1">
                <a:latin typeface="UBUNTU" panose="020B0504030602030204" pitchFamily="34" charset="0"/>
                <a:cs typeface="Times New Roman" panose="02020603050405020304" pitchFamily="18" charset="0"/>
              </a:rPr>
              <a:t>veniam</a:t>
            </a:r>
            <a:r>
              <a:rPr lang="de-DE" sz="2500" dirty="0">
                <a:latin typeface="UBUNTU" panose="020B0504030602030204" pitchFamily="34" charset="0"/>
                <a:cs typeface="Times New Roman" panose="02020603050405020304" pitchFamily="18" charset="0"/>
              </a:rPr>
              <a:t>, </a:t>
            </a:r>
            <a:r>
              <a:rPr lang="de-DE" sz="2500" dirty="0" err="1">
                <a:latin typeface="UBUNTU" panose="020B0504030602030204" pitchFamily="34" charset="0"/>
                <a:cs typeface="Times New Roman" panose="02020603050405020304" pitchFamily="18" charset="0"/>
              </a:rPr>
              <a:t>quis</a:t>
            </a:r>
            <a:r>
              <a:rPr lang="de-DE" sz="2500" dirty="0">
                <a:latin typeface="UBUNTU" panose="020B0504030602030204" pitchFamily="34" charset="0"/>
                <a:cs typeface="Times New Roman" panose="02020603050405020304" pitchFamily="18" charset="0"/>
              </a:rPr>
              <a:t> </a:t>
            </a:r>
            <a:r>
              <a:rPr lang="de-DE" sz="2500" dirty="0" err="1">
                <a:latin typeface="UBUNTU" panose="020B0504030602030204" pitchFamily="34" charset="0"/>
                <a:cs typeface="Times New Roman" panose="02020603050405020304" pitchFamily="18" charset="0"/>
              </a:rPr>
              <a:t>nostrud</a:t>
            </a:r>
            <a:r>
              <a:rPr lang="de-DE" sz="2500" dirty="0">
                <a:latin typeface="UBUNTU" panose="020B0504030602030204" pitchFamily="34" charset="0"/>
                <a:cs typeface="Times New Roman" panose="02020603050405020304" pitchFamily="18" charset="0"/>
              </a:rPr>
              <a:t> </a:t>
            </a:r>
            <a:r>
              <a:rPr lang="de-DE" sz="2500" dirty="0" err="1">
                <a:latin typeface="UBUNTU" panose="020B0504030602030204" pitchFamily="34" charset="0"/>
                <a:cs typeface="Times New Roman" panose="02020603050405020304" pitchFamily="18" charset="0"/>
              </a:rPr>
              <a:t>exercitation</a:t>
            </a:r>
            <a:r>
              <a:rPr lang="de-DE" sz="2500" dirty="0">
                <a:latin typeface="UBUNTU" panose="020B0504030602030204" pitchFamily="34" charset="0"/>
                <a:cs typeface="Times New Roman" panose="02020603050405020304" pitchFamily="18" charset="0"/>
              </a:rPr>
              <a:t> </a:t>
            </a:r>
            <a:r>
              <a:rPr lang="de-DE" sz="2500" dirty="0" err="1">
                <a:latin typeface="UBUNTU" panose="020B0504030602030204" pitchFamily="34" charset="0"/>
                <a:cs typeface="Times New Roman" panose="02020603050405020304" pitchFamily="18" charset="0"/>
              </a:rPr>
              <a:t>ullamco</a:t>
            </a:r>
            <a:r>
              <a:rPr lang="de-DE" sz="2500" dirty="0">
                <a:latin typeface="UBUNTU" panose="020B0504030602030204" pitchFamily="34" charset="0"/>
                <a:cs typeface="Times New Roman" panose="02020603050405020304" pitchFamily="18" charset="0"/>
              </a:rPr>
              <a:t> </a:t>
            </a:r>
            <a:r>
              <a:rPr lang="de-DE" sz="2500" dirty="0" err="1">
                <a:latin typeface="UBUNTU" panose="020B0504030602030204" pitchFamily="34" charset="0"/>
                <a:cs typeface="Times New Roman" panose="02020603050405020304" pitchFamily="18" charset="0"/>
              </a:rPr>
              <a:t>laboris</a:t>
            </a:r>
            <a:r>
              <a:rPr lang="de-DE" sz="2500" dirty="0">
                <a:latin typeface="UBUNTU" panose="020B0504030602030204" pitchFamily="34" charset="0"/>
                <a:cs typeface="Times New Roman" panose="02020603050405020304" pitchFamily="18" charset="0"/>
              </a:rPr>
              <a:t> nisi </a:t>
            </a:r>
            <a:r>
              <a:rPr lang="de-DE" sz="2500" dirty="0" err="1">
                <a:latin typeface="UBUNTU" panose="020B0504030602030204" pitchFamily="34" charset="0"/>
                <a:cs typeface="Times New Roman" panose="02020603050405020304" pitchFamily="18" charset="0"/>
              </a:rPr>
              <a:t>ut</a:t>
            </a:r>
            <a:r>
              <a:rPr lang="de-DE" sz="2500" dirty="0">
                <a:latin typeface="UBUNTU" panose="020B0504030602030204" pitchFamily="34" charset="0"/>
                <a:cs typeface="Times New Roman" panose="02020603050405020304" pitchFamily="18" charset="0"/>
              </a:rPr>
              <a:t> </a:t>
            </a:r>
            <a:r>
              <a:rPr lang="de-DE" sz="2500" dirty="0" err="1">
                <a:latin typeface="UBUNTU" panose="020B0504030602030204" pitchFamily="34" charset="0"/>
                <a:cs typeface="Times New Roman" panose="02020603050405020304" pitchFamily="18" charset="0"/>
              </a:rPr>
              <a:t>aliquip</a:t>
            </a:r>
            <a:r>
              <a:rPr lang="de-DE" sz="2500" dirty="0">
                <a:latin typeface="UBUNTU" panose="020B0504030602030204" pitchFamily="34" charset="0"/>
                <a:cs typeface="Times New Roman" panose="02020603050405020304" pitchFamily="18" charset="0"/>
              </a:rPr>
              <a:t> ex </a:t>
            </a:r>
            <a:r>
              <a:rPr lang="de-DE" sz="2500" dirty="0" err="1">
                <a:latin typeface="UBUNTU" panose="020B0504030602030204" pitchFamily="34" charset="0"/>
                <a:cs typeface="Times New Roman" panose="02020603050405020304" pitchFamily="18" charset="0"/>
              </a:rPr>
              <a:t>ea</a:t>
            </a:r>
            <a:r>
              <a:rPr lang="de-DE" sz="2500" dirty="0">
                <a:latin typeface="UBUNTU" panose="020B0504030602030204" pitchFamily="34" charset="0"/>
                <a:cs typeface="Times New Roman" panose="02020603050405020304" pitchFamily="18" charset="0"/>
              </a:rPr>
              <a:t> commodo </a:t>
            </a:r>
            <a:r>
              <a:rPr lang="de-DE" sz="2500" dirty="0" err="1">
                <a:latin typeface="UBUNTU" panose="020B0504030602030204" pitchFamily="34" charset="0"/>
                <a:cs typeface="Times New Roman" panose="02020603050405020304" pitchFamily="18" charset="0"/>
              </a:rPr>
              <a:t>consequat</a:t>
            </a:r>
            <a:r>
              <a:rPr lang="de-DE" sz="2500" dirty="0">
                <a:latin typeface="UBUNTU" panose="020B0504030602030204" pitchFamily="34" charset="0"/>
                <a:cs typeface="Times New Roman" panose="02020603050405020304" pitchFamily="18" charset="0"/>
              </a:rPr>
              <a:t>.</a:t>
            </a:r>
          </a:p>
          <a:p>
            <a:pPr algn="just"/>
            <a:endParaRPr lang="de-DE" sz="2500" dirty="0">
              <a:latin typeface="UBUNTU" panose="020B0504030602030204" pitchFamily="34" charset="0"/>
              <a:cs typeface="Times New Roman" panose="02020603050405020304" pitchFamily="18" charset="0"/>
            </a:endParaRPr>
          </a:p>
          <a:p>
            <a:pPr algn="just"/>
            <a:r>
              <a:rPr lang="de-DE" sz="2500" dirty="0" err="1">
                <a:latin typeface="UBUNTU" panose="020B0504030602030204" pitchFamily="34" charset="0"/>
                <a:cs typeface="Times New Roman" panose="02020603050405020304" pitchFamily="18" charset="0"/>
              </a:rPr>
              <a:t>Sit</a:t>
            </a:r>
            <a:r>
              <a:rPr lang="de-DE" sz="2500" dirty="0">
                <a:latin typeface="UBUNTU" panose="020B0504030602030204" pitchFamily="34" charset="0"/>
                <a:cs typeface="Times New Roman" panose="02020603050405020304" pitchFamily="18" charset="0"/>
              </a:rPr>
              <a:t> </a:t>
            </a:r>
            <a:r>
              <a:rPr lang="de-DE" sz="2500" dirty="0" err="1">
                <a:latin typeface="UBUNTU" panose="020B0504030602030204" pitchFamily="34" charset="0"/>
                <a:cs typeface="Times New Roman" panose="02020603050405020304" pitchFamily="18" charset="0"/>
              </a:rPr>
              <a:t>amet</a:t>
            </a:r>
            <a:r>
              <a:rPr lang="de-DE" sz="2500" dirty="0">
                <a:latin typeface="UBUNTU" panose="020B0504030602030204" pitchFamily="34" charset="0"/>
                <a:cs typeface="Times New Roman" panose="02020603050405020304" pitchFamily="18" charset="0"/>
              </a:rPr>
              <a:t>, </a:t>
            </a:r>
            <a:r>
              <a:rPr lang="de-DE" sz="2500" dirty="0" err="1">
                <a:latin typeface="UBUNTU" panose="020B0504030602030204" pitchFamily="34" charset="0"/>
                <a:cs typeface="Times New Roman" panose="02020603050405020304" pitchFamily="18" charset="0"/>
              </a:rPr>
              <a:t>consectetur</a:t>
            </a:r>
            <a:r>
              <a:rPr lang="de-DE" sz="2500" dirty="0">
                <a:latin typeface="UBUNTU" panose="020B0504030602030204" pitchFamily="34" charset="0"/>
                <a:cs typeface="Times New Roman" panose="02020603050405020304" pitchFamily="18" charset="0"/>
              </a:rPr>
              <a:t> </a:t>
            </a:r>
            <a:r>
              <a:rPr lang="de-DE" sz="2500" dirty="0" err="1">
                <a:latin typeface="UBUNTU" panose="020B0504030602030204" pitchFamily="34" charset="0"/>
                <a:cs typeface="Times New Roman" panose="02020603050405020304" pitchFamily="18" charset="0"/>
              </a:rPr>
              <a:t>adipiscing</a:t>
            </a:r>
            <a:r>
              <a:rPr lang="de-DE" sz="2500" dirty="0">
                <a:latin typeface="UBUNTU" panose="020B0504030602030204" pitchFamily="34" charset="0"/>
                <a:cs typeface="Times New Roman" panose="02020603050405020304" pitchFamily="18" charset="0"/>
              </a:rPr>
              <a:t> </a:t>
            </a:r>
            <a:r>
              <a:rPr lang="de-DE" sz="2500" dirty="0" err="1">
                <a:latin typeface="UBUNTU" panose="020B0504030602030204" pitchFamily="34" charset="0"/>
                <a:cs typeface="Times New Roman" panose="02020603050405020304" pitchFamily="18" charset="0"/>
              </a:rPr>
              <a:t>elit</a:t>
            </a:r>
            <a:r>
              <a:rPr lang="de-DE" sz="2500" dirty="0">
                <a:latin typeface="UBUNTU" panose="020B0504030602030204" pitchFamily="34" charset="0"/>
                <a:cs typeface="Times New Roman" panose="02020603050405020304" pitchFamily="18" charset="0"/>
              </a:rPr>
              <a:t>, sed do </a:t>
            </a:r>
            <a:r>
              <a:rPr lang="de-DE" sz="2500" dirty="0" err="1">
                <a:latin typeface="UBUNTU" panose="020B0504030602030204" pitchFamily="34" charset="0"/>
                <a:cs typeface="Times New Roman" panose="02020603050405020304" pitchFamily="18" charset="0"/>
              </a:rPr>
              <a:t>eiusmod</a:t>
            </a:r>
            <a:r>
              <a:rPr lang="de-DE" sz="2500" dirty="0">
                <a:latin typeface="UBUNTU" panose="020B0504030602030204" pitchFamily="34" charset="0"/>
                <a:cs typeface="Times New Roman" panose="02020603050405020304" pitchFamily="18" charset="0"/>
              </a:rPr>
              <a:t> </a:t>
            </a:r>
            <a:r>
              <a:rPr lang="de-DE" sz="2500" dirty="0" err="1">
                <a:latin typeface="UBUNTU" panose="020B0504030602030204" pitchFamily="34" charset="0"/>
                <a:cs typeface="Times New Roman" panose="02020603050405020304" pitchFamily="18" charset="0"/>
              </a:rPr>
              <a:t>tempor</a:t>
            </a:r>
            <a:r>
              <a:rPr lang="de-DE" sz="2500" dirty="0">
                <a:latin typeface="UBUNTU" panose="020B0504030602030204" pitchFamily="34" charset="0"/>
                <a:cs typeface="Times New Roman" panose="02020603050405020304" pitchFamily="18" charset="0"/>
              </a:rPr>
              <a:t> </a:t>
            </a:r>
            <a:r>
              <a:rPr lang="de-DE" sz="2500" dirty="0" err="1">
                <a:latin typeface="UBUNTU" panose="020B0504030602030204" pitchFamily="34" charset="0"/>
                <a:cs typeface="Times New Roman" panose="02020603050405020304" pitchFamily="18" charset="0"/>
              </a:rPr>
              <a:t>incididunt</a:t>
            </a:r>
            <a:r>
              <a:rPr lang="de-DE" sz="2500" dirty="0">
                <a:latin typeface="UBUNTU" panose="020B0504030602030204" pitchFamily="34" charset="0"/>
                <a:cs typeface="Times New Roman" panose="02020603050405020304" pitchFamily="18" charset="0"/>
              </a:rPr>
              <a:t> </a:t>
            </a:r>
            <a:r>
              <a:rPr lang="de-DE" sz="2500" dirty="0" err="1">
                <a:latin typeface="UBUNTU" panose="020B0504030602030204" pitchFamily="34" charset="0"/>
                <a:cs typeface="Times New Roman" panose="02020603050405020304" pitchFamily="18" charset="0"/>
              </a:rPr>
              <a:t>ut</a:t>
            </a:r>
            <a:r>
              <a:rPr lang="de-DE" sz="2500" dirty="0">
                <a:latin typeface="UBUNTU" panose="020B0504030602030204" pitchFamily="34" charset="0"/>
                <a:cs typeface="Times New Roman" panose="02020603050405020304" pitchFamily="18" charset="0"/>
              </a:rPr>
              <a:t> </a:t>
            </a:r>
            <a:r>
              <a:rPr lang="de-DE" sz="2500" dirty="0" err="1">
                <a:latin typeface="UBUNTU" panose="020B0504030602030204" pitchFamily="34" charset="0"/>
                <a:cs typeface="Times New Roman" panose="02020603050405020304" pitchFamily="18" charset="0"/>
              </a:rPr>
              <a:t>labore</a:t>
            </a:r>
            <a:r>
              <a:rPr lang="de-DE" sz="2500" dirty="0">
                <a:latin typeface="UBUNTU" panose="020B0504030602030204" pitchFamily="34" charset="0"/>
                <a:cs typeface="Times New Roman" panose="02020603050405020304" pitchFamily="18" charset="0"/>
              </a:rPr>
              <a:t> et </a:t>
            </a:r>
            <a:r>
              <a:rPr lang="de-DE" sz="2500" dirty="0" err="1">
                <a:latin typeface="UBUNTU" panose="020B0504030602030204" pitchFamily="34" charset="0"/>
                <a:cs typeface="Times New Roman" panose="02020603050405020304" pitchFamily="18" charset="0"/>
              </a:rPr>
              <a:t>dolore</a:t>
            </a:r>
            <a:r>
              <a:rPr lang="de-DE" sz="2500" dirty="0">
                <a:latin typeface="UBUNTU" panose="020B0504030602030204" pitchFamily="34" charset="0"/>
                <a:cs typeface="Times New Roman" panose="02020603050405020304" pitchFamily="18" charset="0"/>
              </a:rPr>
              <a:t> magna </a:t>
            </a:r>
            <a:r>
              <a:rPr lang="de-DE" sz="2500" dirty="0" err="1">
                <a:latin typeface="UBUNTU" panose="020B0504030602030204" pitchFamily="34" charset="0"/>
                <a:cs typeface="Times New Roman" panose="02020603050405020304" pitchFamily="18" charset="0"/>
              </a:rPr>
              <a:t>aliqua</a:t>
            </a:r>
            <a:r>
              <a:rPr lang="de-DE" sz="2500" dirty="0">
                <a:latin typeface="UBUNTU" panose="020B0504030602030204" pitchFamily="34" charset="0"/>
                <a:cs typeface="Times New Roman" panose="02020603050405020304" pitchFamily="18" charset="0"/>
              </a:rPr>
              <a:t>. </a:t>
            </a:r>
            <a:r>
              <a:rPr lang="de-DE" sz="2500" dirty="0" err="1">
                <a:latin typeface="UBUNTU" panose="020B0504030602030204" pitchFamily="34" charset="0"/>
                <a:cs typeface="Times New Roman" panose="02020603050405020304" pitchFamily="18" charset="0"/>
              </a:rPr>
              <a:t>Ut</a:t>
            </a:r>
            <a:r>
              <a:rPr lang="de-DE" sz="2500" dirty="0">
                <a:latin typeface="UBUNTU" panose="020B0504030602030204" pitchFamily="34" charset="0"/>
                <a:cs typeface="Times New Roman" panose="02020603050405020304" pitchFamily="18" charset="0"/>
              </a:rPr>
              <a:t> </a:t>
            </a:r>
            <a:r>
              <a:rPr lang="de-DE" sz="2500" dirty="0" err="1">
                <a:latin typeface="UBUNTU" panose="020B0504030602030204" pitchFamily="34" charset="0"/>
                <a:cs typeface="Times New Roman" panose="02020603050405020304" pitchFamily="18" charset="0"/>
              </a:rPr>
              <a:t>enim</a:t>
            </a:r>
            <a:r>
              <a:rPr lang="de-DE" sz="2500" dirty="0">
                <a:latin typeface="UBUNTU" panose="020B0504030602030204" pitchFamily="34" charset="0"/>
                <a:cs typeface="Times New Roman" panose="02020603050405020304" pitchFamily="18" charset="0"/>
              </a:rPr>
              <a:t> ad minim </a:t>
            </a:r>
            <a:r>
              <a:rPr lang="de-DE" sz="2500" dirty="0" err="1">
                <a:latin typeface="UBUNTU" panose="020B0504030602030204" pitchFamily="34" charset="0"/>
                <a:cs typeface="Times New Roman" panose="02020603050405020304" pitchFamily="18" charset="0"/>
              </a:rPr>
              <a:t>veniam</a:t>
            </a:r>
            <a:r>
              <a:rPr lang="de-DE" sz="2500" dirty="0">
                <a:latin typeface="UBUNTU" panose="020B0504030602030204" pitchFamily="34" charset="0"/>
                <a:cs typeface="Times New Roman" panose="02020603050405020304" pitchFamily="18" charset="0"/>
              </a:rPr>
              <a:t>, </a:t>
            </a:r>
            <a:r>
              <a:rPr lang="de-DE" sz="2500" dirty="0" err="1">
                <a:latin typeface="UBUNTU" panose="020B0504030602030204" pitchFamily="34" charset="0"/>
                <a:cs typeface="Times New Roman" panose="02020603050405020304" pitchFamily="18" charset="0"/>
              </a:rPr>
              <a:t>quis</a:t>
            </a:r>
            <a:r>
              <a:rPr lang="de-DE" sz="2500" dirty="0">
                <a:latin typeface="UBUNTU" panose="020B0504030602030204" pitchFamily="34" charset="0"/>
                <a:cs typeface="Times New Roman" panose="02020603050405020304" pitchFamily="18" charset="0"/>
              </a:rPr>
              <a:t> </a:t>
            </a:r>
            <a:r>
              <a:rPr lang="de-DE" sz="2500" dirty="0" err="1">
                <a:latin typeface="UBUNTU" panose="020B0504030602030204" pitchFamily="34" charset="0"/>
                <a:cs typeface="Times New Roman" panose="02020603050405020304" pitchFamily="18" charset="0"/>
              </a:rPr>
              <a:t>nostrud</a:t>
            </a:r>
            <a:r>
              <a:rPr lang="de-DE" sz="2500" dirty="0">
                <a:latin typeface="UBUNTU" panose="020B0504030602030204" pitchFamily="34" charset="0"/>
                <a:cs typeface="Times New Roman" panose="02020603050405020304" pitchFamily="18" charset="0"/>
              </a:rPr>
              <a:t> </a:t>
            </a:r>
            <a:r>
              <a:rPr lang="de-DE" sz="2500" dirty="0" err="1">
                <a:latin typeface="UBUNTU" panose="020B0504030602030204" pitchFamily="34" charset="0"/>
                <a:cs typeface="Times New Roman" panose="02020603050405020304" pitchFamily="18" charset="0"/>
              </a:rPr>
              <a:t>exercitation</a:t>
            </a:r>
            <a:r>
              <a:rPr lang="de-DE" sz="2500" dirty="0">
                <a:latin typeface="UBUNTU" panose="020B0504030602030204" pitchFamily="34" charset="0"/>
                <a:cs typeface="Times New Roman" panose="02020603050405020304" pitchFamily="18" charset="0"/>
              </a:rPr>
              <a:t> </a:t>
            </a:r>
            <a:r>
              <a:rPr lang="de-DE" sz="2500" dirty="0" err="1">
                <a:latin typeface="UBUNTU" panose="020B0504030602030204" pitchFamily="34" charset="0"/>
                <a:cs typeface="Times New Roman" panose="02020603050405020304" pitchFamily="18" charset="0"/>
              </a:rPr>
              <a:t>ullamco</a:t>
            </a:r>
            <a:r>
              <a:rPr lang="de-DE" sz="2500" dirty="0">
                <a:latin typeface="UBUNTU" panose="020B0504030602030204" pitchFamily="34" charset="0"/>
                <a:cs typeface="Times New Roman" panose="02020603050405020304" pitchFamily="18" charset="0"/>
              </a:rPr>
              <a:t> </a:t>
            </a:r>
            <a:r>
              <a:rPr lang="de-DE" sz="2500" dirty="0" err="1">
                <a:latin typeface="UBUNTU" panose="020B0504030602030204" pitchFamily="34" charset="0"/>
                <a:cs typeface="Times New Roman" panose="02020603050405020304" pitchFamily="18" charset="0"/>
              </a:rPr>
              <a:t>laboris</a:t>
            </a:r>
            <a:r>
              <a:rPr lang="de-DE" sz="2500" dirty="0">
                <a:latin typeface="UBUNTU" panose="020B0504030602030204" pitchFamily="34" charset="0"/>
                <a:cs typeface="Times New Roman" panose="02020603050405020304" pitchFamily="18" charset="0"/>
              </a:rPr>
              <a:t> nisi </a:t>
            </a:r>
            <a:r>
              <a:rPr lang="de-DE" sz="2500" dirty="0" err="1">
                <a:latin typeface="UBUNTU" panose="020B0504030602030204" pitchFamily="34" charset="0"/>
                <a:cs typeface="Times New Roman" panose="02020603050405020304" pitchFamily="18" charset="0"/>
              </a:rPr>
              <a:t>ut</a:t>
            </a:r>
            <a:r>
              <a:rPr lang="de-DE" sz="2500" dirty="0">
                <a:latin typeface="UBUNTU" panose="020B0504030602030204" pitchFamily="34" charset="0"/>
                <a:cs typeface="Times New Roman" panose="02020603050405020304" pitchFamily="18" charset="0"/>
              </a:rPr>
              <a:t> </a:t>
            </a:r>
            <a:r>
              <a:rPr lang="de-DE" sz="2500" dirty="0" err="1">
                <a:latin typeface="UBUNTU" panose="020B0504030602030204" pitchFamily="34" charset="0"/>
                <a:cs typeface="Times New Roman" panose="02020603050405020304" pitchFamily="18" charset="0"/>
              </a:rPr>
              <a:t>aliquip</a:t>
            </a:r>
            <a:r>
              <a:rPr lang="de-DE" sz="2500" dirty="0">
                <a:latin typeface="UBUNTU" panose="020B0504030602030204" pitchFamily="34" charset="0"/>
                <a:cs typeface="Times New Roman" panose="02020603050405020304" pitchFamily="18" charset="0"/>
              </a:rPr>
              <a:t> ex </a:t>
            </a:r>
            <a:r>
              <a:rPr lang="de-DE" sz="2500" dirty="0" err="1">
                <a:latin typeface="UBUNTU" panose="020B0504030602030204" pitchFamily="34" charset="0"/>
                <a:cs typeface="Times New Roman" panose="02020603050405020304" pitchFamily="18" charset="0"/>
              </a:rPr>
              <a:t>ea</a:t>
            </a:r>
            <a:r>
              <a:rPr lang="de-DE" sz="2500" dirty="0">
                <a:latin typeface="UBUNTU" panose="020B0504030602030204" pitchFamily="34" charset="0"/>
                <a:cs typeface="Times New Roman" panose="02020603050405020304" pitchFamily="18" charset="0"/>
              </a:rPr>
              <a:t> commodo </a:t>
            </a:r>
            <a:r>
              <a:rPr lang="de-DE" sz="2500" dirty="0" err="1">
                <a:latin typeface="UBUNTU" panose="020B0504030602030204" pitchFamily="34" charset="0"/>
                <a:cs typeface="Times New Roman" panose="02020603050405020304" pitchFamily="18" charset="0"/>
              </a:rPr>
              <a:t>consequat</a:t>
            </a:r>
            <a:r>
              <a:rPr lang="de-DE" sz="2500" dirty="0">
                <a:latin typeface="UBUNTU" panose="020B0504030602030204" pitchFamily="34" charset="0"/>
                <a:cs typeface="Times New Roman" panose="02020603050405020304" pitchFamily="18" charset="0"/>
              </a:rPr>
              <a:t>. Text </a:t>
            </a:r>
            <a:r>
              <a:rPr lang="de-DE" sz="2500" dirty="0" err="1">
                <a:latin typeface="UBUNTU" panose="020B0504030602030204" pitchFamily="34" charset="0"/>
                <a:cs typeface="Times New Roman" panose="02020603050405020304" pitchFamily="18" charset="0"/>
              </a:rPr>
              <a:t>caption</a:t>
            </a:r>
            <a:r>
              <a:rPr lang="de-DE" sz="2500" dirty="0">
                <a:latin typeface="UBUNTU" panose="020B0504030602030204" pitchFamily="34" charset="0"/>
                <a:cs typeface="Times New Roman" panose="02020603050405020304" pitchFamily="18" charset="0"/>
              </a:rPr>
              <a:t> </a:t>
            </a:r>
            <a:r>
              <a:rPr lang="de-DE" sz="2500" dirty="0" err="1">
                <a:latin typeface="UBUNTU" panose="020B0504030602030204" pitchFamily="34" charset="0"/>
                <a:cs typeface="Times New Roman" panose="02020603050405020304" pitchFamily="18" charset="0"/>
              </a:rPr>
              <a:t>Lorem</a:t>
            </a:r>
            <a:r>
              <a:rPr lang="de-DE" sz="2500" dirty="0">
                <a:latin typeface="UBUNTU" panose="020B0504030602030204" pitchFamily="34" charset="0"/>
                <a:cs typeface="Times New Roman" panose="02020603050405020304" pitchFamily="18" charset="0"/>
              </a:rPr>
              <a:t> </a:t>
            </a:r>
            <a:r>
              <a:rPr lang="de-DE" sz="2500" dirty="0" err="1">
                <a:latin typeface="UBUNTU" panose="020B0504030602030204" pitchFamily="34" charset="0"/>
                <a:cs typeface="Times New Roman" panose="02020603050405020304" pitchFamily="18" charset="0"/>
              </a:rPr>
              <a:t>ipsum</a:t>
            </a:r>
            <a:r>
              <a:rPr lang="de-DE" sz="2500" dirty="0">
                <a:latin typeface="UBUNTU" panose="020B0504030602030204" pitchFamily="34" charset="0"/>
                <a:cs typeface="Times New Roman" panose="02020603050405020304" pitchFamily="18" charset="0"/>
              </a:rPr>
              <a:t> </a:t>
            </a:r>
            <a:r>
              <a:rPr lang="de-DE" sz="2500" dirty="0" err="1">
                <a:latin typeface="UBUNTU" panose="020B0504030602030204" pitchFamily="34" charset="0"/>
                <a:cs typeface="Times New Roman" panose="02020603050405020304" pitchFamily="18" charset="0"/>
              </a:rPr>
              <a:t>dolor</a:t>
            </a:r>
            <a:r>
              <a:rPr lang="de-DE" sz="2500" dirty="0">
                <a:latin typeface="UBUNTU" panose="020B0504030602030204" pitchFamily="34" charset="0"/>
                <a:cs typeface="Times New Roman" panose="02020603050405020304" pitchFamily="18" charset="0"/>
              </a:rPr>
              <a:t> </a:t>
            </a:r>
            <a:r>
              <a:rPr lang="de-DE" sz="2500" dirty="0" err="1">
                <a:latin typeface="UBUNTU" panose="020B0504030602030204" pitchFamily="34" charset="0"/>
                <a:cs typeface="Times New Roman" panose="02020603050405020304" pitchFamily="18" charset="0"/>
              </a:rPr>
              <a:t>sit</a:t>
            </a:r>
            <a:r>
              <a:rPr lang="de-DE" sz="2500" dirty="0">
                <a:latin typeface="UBUNTU" panose="020B0504030602030204" pitchFamily="34" charset="0"/>
                <a:cs typeface="Times New Roman" panose="02020603050405020304" pitchFamily="18" charset="0"/>
              </a:rPr>
              <a:t> </a:t>
            </a:r>
            <a:r>
              <a:rPr lang="de-DE" sz="2500" dirty="0" err="1">
                <a:latin typeface="UBUNTU" panose="020B0504030602030204" pitchFamily="34" charset="0"/>
                <a:cs typeface="Times New Roman" panose="02020603050405020304" pitchFamily="18" charset="0"/>
              </a:rPr>
              <a:t>amet</a:t>
            </a:r>
            <a:r>
              <a:rPr lang="de-DE" sz="2500" dirty="0">
                <a:latin typeface="UBUNTU" panose="020B0504030602030204" pitchFamily="34" charset="0"/>
                <a:cs typeface="Times New Roman" panose="02020603050405020304" pitchFamily="18" charset="0"/>
              </a:rPr>
              <a:t>, </a:t>
            </a:r>
            <a:r>
              <a:rPr lang="de-DE" sz="2500" dirty="0" err="1">
                <a:latin typeface="UBUNTU" panose="020B0504030602030204" pitchFamily="34" charset="0"/>
                <a:cs typeface="Times New Roman" panose="02020603050405020304" pitchFamily="18" charset="0"/>
              </a:rPr>
              <a:t>consectetur</a:t>
            </a:r>
            <a:r>
              <a:rPr lang="de-DE" sz="2500" dirty="0">
                <a:latin typeface="UBUNTU" panose="020B0504030602030204" pitchFamily="34" charset="0"/>
                <a:cs typeface="Times New Roman" panose="02020603050405020304" pitchFamily="18" charset="0"/>
              </a:rPr>
              <a:t> </a:t>
            </a:r>
            <a:r>
              <a:rPr lang="de-DE" sz="2500" dirty="0" err="1">
                <a:latin typeface="UBUNTU" panose="020B0504030602030204" pitchFamily="34" charset="0"/>
                <a:cs typeface="Times New Roman" panose="02020603050405020304" pitchFamily="18" charset="0"/>
              </a:rPr>
              <a:t>adipiscing</a:t>
            </a:r>
            <a:r>
              <a:rPr lang="de-DE" sz="2500" dirty="0">
                <a:latin typeface="UBUNTU" panose="020B0504030602030204" pitchFamily="34" charset="0"/>
                <a:cs typeface="Times New Roman" panose="02020603050405020304" pitchFamily="18" charset="0"/>
              </a:rPr>
              <a:t> </a:t>
            </a:r>
            <a:r>
              <a:rPr lang="de-DE" sz="2500" dirty="0" err="1">
                <a:latin typeface="UBUNTU" panose="020B0504030602030204" pitchFamily="34" charset="0"/>
                <a:cs typeface="Times New Roman" panose="02020603050405020304" pitchFamily="18" charset="0"/>
              </a:rPr>
              <a:t>elit</a:t>
            </a:r>
            <a:r>
              <a:rPr lang="de-DE" sz="2500" dirty="0">
                <a:latin typeface="UBUNTU" panose="020B0504030602030204" pitchFamily="34" charset="0"/>
                <a:cs typeface="Times New Roman" panose="02020603050405020304" pitchFamily="18" charset="0"/>
              </a:rPr>
              <a:t>, sed do </a:t>
            </a:r>
            <a:r>
              <a:rPr lang="de-DE" sz="2500" dirty="0" err="1">
                <a:latin typeface="UBUNTU" panose="020B0504030602030204" pitchFamily="34" charset="0"/>
                <a:cs typeface="Times New Roman" panose="02020603050405020304" pitchFamily="18" charset="0"/>
              </a:rPr>
              <a:t>eiusmod</a:t>
            </a:r>
            <a:r>
              <a:rPr lang="de-DE" sz="2500" dirty="0">
                <a:latin typeface="UBUNTU" panose="020B0504030602030204" pitchFamily="34" charset="0"/>
                <a:cs typeface="Times New Roman" panose="02020603050405020304" pitchFamily="18" charset="0"/>
              </a:rPr>
              <a:t> </a:t>
            </a:r>
            <a:r>
              <a:rPr lang="de-DE" sz="2500" dirty="0" err="1">
                <a:latin typeface="UBUNTU" panose="020B0504030602030204" pitchFamily="34" charset="0"/>
                <a:cs typeface="Times New Roman" panose="02020603050405020304" pitchFamily="18" charset="0"/>
              </a:rPr>
              <a:t>tempor</a:t>
            </a:r>
            <a:r>
              <a:rPr lang="de-DE" sz="2500" dirty="0">
                <a:latin typeface="UBUNTU" panose="020B0504030602030204" pitchFamily="34" charset="0"/>
                <a:cs typeface="Times New Roman" panose="02020603050405020304" pitchFamily="18" charset="0"/>
              </a:rPr>
              <a:t> </a:t>
            </a:r>
            <a:r>
              <a:rPr lang="de-DE" sz="2500" dirty="0" err="1">
                <a:latin typeface="UBUNTU" panose="020B0504030602030204" pitchFamily="34" charset="0"/>
                <a:cs typeface="Times New Roman" panose="02020603050405020304" pitchFamily="18" charset="0"/>
              </a:rPr>
              <a:t>incididunt</a:t>
            </a:r>
            <a:r>
              <a:rPr lang="de-DE" sz="2500" dirty="0">
                <a:latin typeface="UBUNTU" panose="020B0504030602030204" pitchFamily="34" charset="0"/>
                <a:cs typeface="Times New Roman" panose="02020603050405020304" pitchFamily="18" charset="0"/>
              </a:rPr>
              <a:t> </a:t>
            </a:r>
            <a:r>
              <a:rPr lang="de-DE" sz="2500" dirty="0" err="1">
                <a:latin typeface="UBUNTU" panose="020B0504030602030204" pitchFamily="34" charset="0"/>
                <a:cs typeface="Times New Roman" panose="02020603050405020304" pitchFamily="18" charset="0"/>
              </a:rPr>
              <a:t>ut</a:t>
            </a:r>
            <a:r>
              <a:rPr lang="de-DE" sz="2500" dirty="0">
                <a:latin typeface="UBUNTU" panose="020B0504030602030204" pitchFamily="34" charset="0"/>
                <a:cs typeface="Times New Roman" panose="02020603050405020304" pitchFamily="18" charset="0"/>
              </a:rPr>
              <a:t> </a:t>
            </a:r>
            <a:r>
              <a:rPr lang="de-DE" sz="2500" dirty="0" err="1">
                <a:latin typeface="UBUNTU" panose="020B0504030602030204" pitchFamily="34" charset="0"/>
                <a:cs typeface="Times New Roman" panose="02020603050405020304" pitchFamily="18" charset="0"/>
              </a:rPr>
              <a:t>labore</a:t>
            </a:r>
            <a:r>
              <a:rPr lang="de-DE" sz="2500" dirty="0">
                <a:latin typeface="UBUNTU" panose="020B0504030602030204" pitchFamily="34" charset="0"/>
                <a:cs typeface="Times New Roman" panose="02020603050405020304" pitchFamily="18" charset="0"/>
              </a:rPr>
              <a:t> et </a:t>
            </a:r>
            <a:r>
              <a:rPr lang="de-DE" sz="2500" dirty="0" err="1">
                <a:latin typeface="UBUNTU" panose="020B0504030602030204" pitchFamily="34" charset="0"/>
                <a:cs typeface="Times New Roman" panose="02020603050405020304" pitchFamily="18" charset="0"/>
              </a:rPr>
              <a:t>dolore</a:t>
            </a:r>
            <a:r>
              <a:rPr lang="de-DE" sz="2500" dirty="0">
                <a:latin typeface="UBUNTU" panose="020B0504030602030204" pitchFamily="34" charset="0"/>
                <a:cs typeface="Times New Roman" panose="02020603050405020304" pitchFamily="18" charset="0"/>
              </a:rPr>
              <a:t> magna </a:t>
            </a:r>
            <a:r>
              <a:rPr lang="de-DE" sz="2500" dirty="0" err="1">
                <a:latin typeface="UBUNTU" panose="020B0504030602030204" pitchFamily="34" charset="0"/>
                <a:cs typeface="Times New Roman" panose="02020603050405020304" pitchFamily="18" charset="0"/>
              </a:rPr>
              <a:t>aliqua</a:t>
            </a:r>
            <a:r>
              <a:rPr lang="de-DE" sz="2500" dirty="0">
                <a:latin typeface="UBUNTU" panose="020B0504030602030204" pitchFamily="34" charset="0"/>
                <a:cs typeface="Times New Roman" panose="02020603050405020304" pitchFamily="18" charset="0"/>
              </a:rPr>
              <a:t>. </a:t>
            </a:r>
            <a:r>
              <a:rPr lang="de-DE" sz="2500" dirty="0" err="1">
                <a:latin typeface="UBUNTU" panose="020B0504030602030204" pitchFamily="34" charset="0"/>
                <a:cs typeface="Times New Roman" panose="02020603050405020304" pitchFamily="18" charset="0"/>
              </a:rPr>
              <a:t>Ut</a:t>
            </a:r>
            <a:r>
              <a:rPr lang="de-DE" sz="2500" dirty="0">
                <a:latin typeface="UBUNTU" panose="020B0504030602030204" pitchFamily="34" charset="0"/>
                <a:cs typeface="Times New Roman" panose="02020603050405020304" pitchFamily="18" charset="0"/>
              </a:rPr>
              <a:t> </a:t>
            </a:r>
            <a:r>
              <a:rPr lang="de-DE" sz="2500" dirty="0" err="1">
                <a:latin typeface="UBUNTU" panose="020B0504030602030204" pitchFamily="34" charset="0"/>
                <a:cs typeface="Times New Roman" panose="02020603050405020304" pitchFamily="18" charset="0"/>
              </a:rPr>
              <a:t>enim</a:t>
            </a:r>
            <a:r>
              <a:rPr lang="de-DE" sz="2500" dirty="0">
                <a:latin typeface="UBUNTU" panose="020B0504030602030204" pitchFamily="34" charset="0"/>
                <a:cs typeface="Times New Roman" panose="02020603050405020304" pitchFamily="18" charset="0"/>
              </a:rPr>
              <a:t> ad minim </a:t>
            </a:r>
            <a:r>
              <a:rPr lang="de-DE" sz="2500" dirty="0" err="1">
                <a:latin typeface="UBUNTU" panose="020B0504030602030204" pitchFamily="34" charset="0"/>
                <a:cs typeface="Times New Roman" panose="02020603050405020304" pitchFamily="18" charset="0"/>
              </a:rPr>
              <a:t>veniam</a:t>
            </a:r>
            <a:r>
              <a:rPr lang="de-DE" sz="2500" dirty="0">
                <a:latin typeface="UBUNTU" panose="020B0504030602030204" pitchFamily="34" charset="0"/>
                <a:cs typeface="Times New Roman" panose="02020603050405020304" pitchFamily="18" charset="0"/>
              </a:rPr>
              <a:t>, </a:t>
            </a:r>
            <a:r>
              <a:rPr lang="de-DE" sz="2500" dirty="0" err="1">
                <a:latin typeface="UBUNTU" panose="020B0504030602030204" pitchFamily="34" charset="0"/>
                <a:cs typeface="Times New Roman" panose="02020603050405020304" pitchFamily="18" charset="0"/>
              </a:rPr>
              <a:t>quis</a:t>
            </a:r>
            <a:r>
              <a:rPr lang="de-DE" sz="2500" dirty="0">
                <a:latin typeface="UBUNTU" panose="020B0504030602030204" pitchFamily="34" charset="0"/>
                <a:cs typeface="Times New Roman" panose="02020603050405020304" pitchFamily="18" charset="0"/>
              </a:rPr>
              <a:t> </a:t>
            </a:r>
            <a:r>
              <a:rPr lang="de-DE" sz="2500" dirty="0" err="1">
                <a:latin typeface="UBUNTU" panose="020B0504030602030204" pitchFamily="34" charset="0"/>
                <a:cs typeface="Times New Roman" panose="02020603050405020304" pitchFamily="18" charset="0"/>
              </a:rPr>
              <a:t>nostrud</a:t>
            </a:r>
            <a:r>
              <a:rPr lang="de-DE" sz="2500" dirty="0">
                <a:latin typeface="UBUNTU" panose="020B0504030602030204" pitchFamily="34" charset="0"/>
                <a:cs typeface="Times New Roman" panose="02020603050405020304" pitchFamily="18" charset="0"/>
              </a:rPr>
              <a:t> </a:t>
            </a:r>
            <a:r>
              <a:rPr lang="de-DE" sz="2500" dirty="0" err="1">
                <a:latin typeface="UBUNTU" panose="020B0504030602030204" pitchFamily="34" charset="0"/>
                <a:cs typeface="Times New Roman" panose="02020603050405020304" pitchFamily="18" charset="0"/>
              </a:rPr>
              <a:t>exercitation</a:t>
            </a:r>
            <a:r>
              <a:rPr lang="de-DE" sz="2500" dirty="0">
                <a:latin typeface="UBUNTU" panose="020B0504030602030204" pitchFamily="34" charset="0"/>
                <a:cs typeface="Times New Roman" panose="02020603050405020304" pitchFamily="18" charset="0"/>
              </a:rPr>
              <a:t> </a:t>
            </a:r>
            <a:r>
              <a:rPr lang="de-DE" sz="2500" dirty="0" err="1">
                <a:latin typeface="UBUNTU" panose="020B0504030602030204" pitchFamily="34" charset="0"/>
                <a:cs typeface="Times New Roman" panose="02020603050405020304" pitchFamily="18" charset="0"/>
              </a:rPr>
              <a:t>ullamco</a:t>
            </a:r>
            <a:r>
              <a:rPr lang="de-DE" sz="2500" dirty="0">
                <a:latin typeface="UBUNTU" panose="020B0504030602030204" pitchFamily="34" charset="0"/>
                <a:cs typeface="Times New Roman" panose="02020603050405020304" pitchFamily="18" charset="0"/>
              </a:rPr>
              <a:t> </a:t>
            </a:r>
            <a:r>
              <a:rPr lang="de-DE" sz="2500" dirty="0" err="1">
                <a:latin typeface="UBUNTU" panose="020B0504030602030204" pitchFamily="34" charset="0"/>
                <a:cs typeface="Times New Roman" panose="02020603050405020304" pitchFamily="18" charset="0"/>
              </a:rPr>
              <a:t>laboris</a:t>
            </a:r>
            <a:r>
              <a:rPr lang="de-DE" sz="2500" dirty="0">
                <a:latin typeface="UBUNTU" panose="020B0504030602030204" pitchFamily="34" charset="0"/>
                <a:cs typeface="Times New Roman" panose="02020603050405020304" pitchFamily="18" charset="0"/>
              </a:rPr>
              <a:t> nisi </a:t>
            </a:r>
            <a:r>
              <a:rPr lang="de-DE" sz="2500" dirty="0" err="1">
                <a:latin typeface="UBUNTU" panose="020B0504030602030204" pitchFamily="34" charset="0"/>
                <a:cs typeface="Times New Roman" panose="02020603050405020304" pitchFamily="18" charset="0"/>
              </a:rPr>
              <a:t>ut</a:t>
            </a:r>
            <a:r>
              <a:rPr lang="de-DE" sz="2500" dirty="0">
                <a:latin typeface="UBUNTU" panose="020B0504030602030204" pitchFamily="34" charset="0"/>
                <a:cs typeface="Times New Roman" panose="02020603050405020304" pitchFamily="18" charset="0"/>
              </a:rPr>
              <a:t> </a:t>
            </a:r>
            <a:r>
              <a:rPr lang="de-DE" sz="2500" dirty="0" err="1">
                <a:latin typeface="UBUNTU" panose="020B0504030602030204" pitchFamily="34" charset="0"/>
                <a:cs typeface="Times New Roman" panose="02020603050405020304" pitchFamily="18" charset="0"/>
              </a:rPr>
              <a:t>aliquip</a:t>
            </a:r>
            <a:r>
              <a:rPr lang="de-DE" sz="2500" dirty="0">
                <a:latin typeface="UBUNTU" panose="020B0504030602030204" pitchFamily="34" charset="0"/>
                <a:cs typeface="Times New Roman" panose="02020603050405020304" pitchFamily="18" charset="0"/>
              </a:rPr>
              <a:t> ex </a:t>
            </a:r>
            <a:r>
              <a:rPr lang="de-DE" sz="2500" dirty="0" err="1">
                <a:latin typeface="UBUNTU" panose="020B0504030602030204" pitchFamily="34" charset="0"/>
                <a:cs typeface="Times New Roman" panose="02020603050405020304" pitchFamily="18" charset="0"/>
              </a:rPr>
              <a:t>ea</a:t>
            </a:r>
            <a:r>
              <a:rPr lang="de-DE" sz="2500" dirty="0">
                <a:latin typeface="UBUNTU" panose="020B0504030602030204" pitchFamily="34" charset="0"/>
                <a:cs typeface="Times New Roman" panose="02020603050405020304" pitchFamily="18" charset="0"/>
              </a:rPr>
              <a:t> commodo </a:t>
            </a:r>
            <a:r>
              <a:rPr lang="de-DE" sz="2500" dirty="0" err="1">
                <a:latin typeface="UBUNTU" panose="020B0504030602030204" pitchFamily="34" charset="0"/>
                <a:cs typeface="Times New Roman" panose="02020603050405020304" pitchFamily="18" charset="0"/>
              </a:rPr>
              <a:t>consequat</a:t>
            </a:r>
            <a:r>
              <a:rPr lang="de-DE" sz="2500" dirty="0">
                <a:latin typeface="UBUNTU" panose="020B0504030602030204" pitchFamily="34" charset="0"/>
                <a:cs typeface="Times New Roman" panose="02020603050405020304" pitchFamily="18" charset="0"/>
              </a:rPr>
              <a:t>.</a:t>
            </a:r>
          </a:p>
        </p:txBody>
      </p:sp>
      <p:sp>
        <p:nvSpPr>
          <p:cNvPr id="27" name="Rectangle 26">
            <a:extLst>
              <a:ext uri="{FF2B5EF4-FFF2-40B4-BE49-F238E27FC236}">
                <a16:creationId xmlns:a16="http://schemas.microsoft.com/office/drawing/2014/main" id="{CF64F37E-0A83-FC8E-0E2D-448392D6822D}"/>
              </a:ext>
            </a:extLst>
          </p:cNvPr>
          <p:cNvSpPr/>
          <p:nvPr/>
        </p:nvSpPr>
        <p:spPr>
          <a:xfrm>
            <a:off x="15206400" y="6319910"/>
            <a:ext cx="13989206" cy="15507662"/>
          </a:xfrm>
          <a:prstGeom prst="rect">
            <a:avLst/>
          </a:prstGeom>
          <a:solidFill>
            <a:srgbClr val="F0C8C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8" name="Rectangle 27">
            <a:extLst>
              <a:ext uri="{FF2B5EF4-FFF2-40B4-BE49-F238E27FC236}">
                <a16:creationId xmlns:a16="http://schemas.microsoft.com/office/drawing/2014/main" id="{9061150E-3272-71BA-3141-CFDDE51A1095}"/>
              </a:ext>
            </a:extLst>
          </p:cNvPr>
          <p:cNvSpPr/>
          <p:nvPr/>
        </p:nvSpPr>
        <p:spPr>
          <a:xfrm>
            <a:off x="1079604" y="14887749"/>
            <a:ext cx="13971997" cy="6907019"/>
          </a:xfrm>
          <a:prstGeom prst="rect">
            <a:avLst/>
          </a:prstGeom>
          <a:solidFill>
            <a:srgbClr val="FDE7A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9" name="Rectangle 28">
            <a:extLst>
              <a:ext uri="{FF2B5EF4-FFF2-40B4-BE49-F238E27FC236}">
                <a16:creationId xmlns:a16="http://schemas.microsoft.com/office/drawing/2014/main" id="{9A7935E7-B21A-FDB1-F8F5-6D3376F8D21C}"/>
              </a:ext>
            </a:extLst>
          </p:cNvPr>
          <p:cNvSpPr>
            <a:spLocks/>
          </p:cNvSpPr>
          <p:nvPr/>
        </p:nvSpPr>
        <p:spPr>
          <a:xfrm>
            <a:off x="1079605" y="22592631"/>
            <a:ext cx="28116000" cy="18466985"/>
          </a:xfrm>
          <a:prstGeom prst="rect">
            <a:avLst/>
          </a:prstGeom>
          <a:solidFill>
            <a:srgbClr val="AED6AE"/>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noAutofit/>
          </a:bodyPr>
          <a:lstStyle/>
          <a:p>
            <a:pPr algn="ctr"/>
            <a:endParaRPr lang="en-US" dirty="0"/>
          </a:p>
        </p:txBody>
      </p:sp>
      <p:cxnSp>
        <p:nvCxnSpPr>
          <p:cNvPr id="35" name="Straight Connector 34">
            <a:extLst>
              <a:ext uri="{FF2B5EF4-FFF2-40B4-BE49-F238E27FC236}">
                <a16:creationId xmlns:a16="http://schemas.microsoft.com/office/drawing/2014/main" id="{71852FB5-AE05-A8C2-27D7-54BA69B890A1}"/>
              </a:ext>
            </a:extLst>
          </p:cNvPr>
          <p:cNvCxnSpPr>
            <a:cxnSpLocks/>
          </p:cNvCxnSpPr>
          <p:nvPr/>
        </p:nvCxnSpPr>
        <p:spPr>
          <a:xfrm>
            <a:off x="1080000" y="-1"/>
            <a:ext cx="0" cy="42803764"/>
          </a:xfrm>
          <a:prstGeom prst="line">
            <a:avLst/>
          </a:prstGeom>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B2729F7E-B99C-9309-6215-59B47B7275AC}"/>
              </a:ext>
            </a:extLst>
          </p:cNvPr>
          <p:cNvCxnSpPr>
            <a:cxnSpLocks/>
          </p:cNvCxnSpPr>
          <p:nvPr/>
        </p:nvCxnSpPr>
        <p:spPr>
          <a:xfrm>
            <a:off x="5630400" y="0"/>
            <a:ext cx="0" cy="42803764"/>
          </a:xfrm>
          <a:prstGeom prst="line">
            <a:avLst/>
          </a:prstGeom>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A42BEE61-7989-CD14-9BA6-F370A9CB0B6B}"/>
              </a:ext>
            </a:extLst>
          </p:cNvPr>
          <p:cNvCxnSpPr>
            <a:cxnSpLocks/>
          </p:cNvCxnSpPr>
          <p:nvPr/>
        </p:nvCxnSpPr>
        <p:spPr>
          <a:xfrm>
            <a:off x="5785200" y="0"/>
            <a:ext cx="0" cy="42803764"/>
          </a:xfrm>
          <a:prstGeom prst="line">
            <a:avLst/>
          </a:prstGeom>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EED6C583-D223-A00C-A8AF-54BF93FD7C74}"/>
              </a:ext>
            </a:extLst>
          </p:cNvPr>
          <p:cNvCxnSpPr>
            <a:cxnSpLocks/>
          </p:cNvCxnSpPr>
          <p:nvPr/>
        </p:nvCxnSpPr>
        <p:spPr>
          <a:xfrm>
            <a:off x="10342800" y="0"/>
            <a:ext cx="0" cy="42803764"/>
          </a:xfrm>
          <a:prstGeom prst="line">
            <a:avLst/>
          </a:prstGeom>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94E0D9D1-6D77-99EB-D9F4-30EABBD1C4DC}"/>
              </a:ext>
            </a:extLst>
          </p:cNvPr>
          <p:cNvCxnSpPr>
            <a:cxnSpLocks/>
          </p:cNvCxnSpPr>
          <p:nvPr/>
        </p:nvCxnSpPr>
        <p:spPr>
          <a:xfrm>
            <a:off x="10497600" y="0"/>
            <a:ext cx="0" cy="42803764"/>
          </a:xfrm>
          <a:prstGeom prst="line">
            <a:avLst/>
          </a:prstGeom>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8F6FCACD-3F6B-2FC9-8B1E-D6F812077F23}"/>
              </a:ext>
            </a:extLst>
          </p:cNvPr>
          <p:cNvCxnSpPr>
            <a:cxnSpLocks/>
          </p:cNvCxnSpPr>
          <p:nvPr/>
        </p:nvCxnSpPr>
        <p:spPr>
          <a:xfrm>
            <a:off x="15051600" y="0"/>
            <a:ext cx="0" cy="42803764"/>
          </a:xfrm>
          <a:prstGeom prst="line">
            <a:avLst/>
          </a:prstGeom>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A62A987B-6F3F-531B-2C8E-62FEE781C27E}"/>
              </a:ext>
            </a:extLst>
          </p:cNvPr>
          <p:cNvCxnSpPr>
            <a:cxnSpLocks/>
          </p:cNvCxnSpPr>
          <p:nvPr/>
        </p:nvCxnSpPr>
        <p:spPr>
          <a:xfrm>
            <a:off x="15206400" y="0"/>
            <a:ext cx="0" cy="42803764"/>
          </a:xfrm>
          <a:prstGeom prst="line">
            <a:avLst/>
          </a:prstGeom>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00DC3783-6493-A3DB-0D53-E32DBDC77017}"/>
              </a:ext>
            </a:extLst>
          </p:cNvPr>
          <p:cNvCxnSpPr>
            <a:cxnSpLocks/>
          </p:cNvCxnSpPr>
          <p:nvPr/>
        </p:nvCxnSpPr>
        <p:spPr>
          <a:xfrm>
            <a:off x="19756800" y="0"/>
            <a:ext cx="0" cy="42803764"/>
          </a:xfrm>
          <a:prstGeom prst="line">
            <a:avLst/>
          </a:prstGeom>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7A8CFD01-D04C-89FC-802A-15CA90B4F9B6}"/>
              </a:ext>
            </a:extLst>
          </p:cNvPr>
          <p:cNvCxnSpPr>
            <a:cxnSpLocks/>
          </p:cNvCxnSpPr>
          <p:nvPr/>
        </p:nvCxnSpPr>
        <p:spPr>
          <a:xfrm>
            <a:off x="19909200" y="0"/>
            <a:ext cx="0" cy="42803764"/>
          </a:xfrm>
          <a:prstGeom prst="line">
            <a:avLst/>
          </a:prstGeom>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74468267-5AC3-FD36-524D-ADD1E7170BC7}"/>
              </a:ext>
            </a:extLst>
          </p:cNvPr>
          <p:cNvCxnSpPr>
            <a:cxnSpLocks/>
          </p:cNvCxnSpPr>
          <p:nvPr/>
        </p:nvCxnSpPr>
        <p:spPr>
          <a:xfrm>
            <a:off x="24476400" y="0"/>
            <a:ext cx="0" cy="42803764"/>
          </a:xfrm>
          <a:prstGeom prst="line">
            <a:avLst/>
          </a:prstGeom>
        </p:spPr>
        <p:style>
          <a:lnRef idx="1">
            <a:schemeClr val="accent1"/>
          </a:lnRef>
          <a:fillRef idx="0">
            <a:schemeClr val="accent1"/>
          </a:fillRef>
          <a:effectRef idx="0">
            <a:schemeClr val="accent1"/>
          </a:effectRef>
          <a:fontRef idx="minor">
            <a:schemeClr val="tx1"/>
          </a:fontRef>
        </p:style>
      </p:cxnSp>
      <p:cxnSp>
        <p:nvCxnSpPr>
          <p:cNvPr id="47" name="Straight Connector 46">
            <a:extLst>
              <a:ext uri="{FF2B5EF4-FFF2-40B4-BE49-F238E27FC236}">
                <a16:creationId xmlns:a16="http://schemas.microsoft.com/office/drawing/2014/main" id="{DA0AB2A6-9667-292B-625A-0AB4496EC687}"/>
              </a:ext>
            </a:extLst>
          </p:cNvPr>
          <p:cNvCxnSpPr>
            <a:cxnSpLocks/>
          </p:cNvCxnSpPr>
          <p:nvPr/>
        </p:nvCxnSpPr>
        <p:spPr>
          <a:xfrm>
            <a:off x="24631200" y="0"/>
            <a:ext cx="0" cy="42803764"/>
          </a:xfrm>
          <a:prstGeom prst="line">
            <a:avLst/>
          </a:prstGeom>
        </p:spPr>
        <p:style>
          <a:lnRef idx="1">
            <a:schemeClr val="accent1"/>
          </a:lnRef>
          <a:fillRef idx="0">
            <a:schemeClr val="accent1"/>
          </a:fillRef>
          <a:effectRef idx="0">
            <a:schemeClr val="accent1"/>
          </a:effectRef>
          <a:fontRef idx="minor">
            <a:schemeClr val="tx1"/>
          </a:fontRef>
        </p:style>
      </p:cxnSp>
      <p:cxnSp>
        <p:nvCxnSpPr>
          <p:cNvPr id="48" name="Straight Connector 47">
            <a:extLst>
              <a:ext uri="{FF2B5EF4-FFF2-40B4-BE49-F238E27FC236}">
                <a16:creationId xmlns:a16="http://schemas.microsoft.com/office/drawing/2014/main" id="{4006B112-343F-A300-8782-B98011948BE9}"/>
              </a:ext>
            </a:extLst>
          </p:cNvPr>
          <p:cNvCxnSpPr>
            <a:cxnSpLocks/>
          </p:cNvCxnSpPr>
          <p:nvPr/>
        </p:nvCxnSpPr>
        <p:spPr>
          <a:xfrm>
            <a:off x="29196000" y="-1"/>
            <a:ext cx="0" cy="42803764"/>
          </a:xfrm>
          <a:prstGeom prst="line">
            <a:avLst/>
          </a:prstGeom>
        </p:spPr>
        <p:style>
          <a:lnRef idx="1">
            <a:schemeClr val="accent1"/>
          </a:lnRef>
          <a:fillRef idx="0">
            <a:schemeClr val="accent1"/>
          </a:fillRef>
          <a:effectRef idx="0">
            <a:schemeClr val="accent1"/>
          </a:effectRef>
          <a:fontRef idx="minor">
            <a:schemeClr val="tx1"/>
          </a:fontRef>
        </p:style>
      </p:cxnSp>
      <p:sp>
        <p:nvSpPr>
          <p:cNvPr id="49" name="TextBox 48">
            <a:extLst>
              <a:ext uri="{FF2B5EF4-FFF2-40B4-BE49-F238E27FC236}">
                <a16:creationId xmlns:a16="http://schemas.microsoft.com/office/drawing/2014/main" id="{009323BE-4B44-C028-65E0-94B4AADEAC20}"/>
              </a:ext>
            </a:extLst>
          </p:cNvPr>
          <p:cNvSpPr txBox="1"/>
          <p:nvPr/>
        </p:nvSpPr>
        <p:spPr>
          <a:xfrm>
            <a:off x="1140601" y="22001339"/>
            <a:ext cx="13971600" cy="384721"/>
          </a:xfrm>
          <a:prstGeom prst="rect">
            <a:avLst/>
          </a:prstGeom>
          <a:noFill/>
        </p:spPr>
        <p:txBody>
          <a:bodyPr wrap="square" lIns="0" tIns="0" rIns="360000" bIns="0" rtlCol="0">
            <a:spAutoFit/>
          </a:bodyPr>
          <a:lstStyle/>
          <a:p>
            <a:pPr algn="just"/>
            <a:r>
              <a:rPr lang="de-DE" sz="2500" dirty="0" err="1">
                <a:latin typeface="UBUNTU" panose="020B0504030602030204" pitchFamily="34" charset="0"/>
                <a:cs typeface="Times New Roman" panose="02020603050405020304" pitchFamily="18" charset="0"/>
              </a:rPr>
              <a:t>Légende</a:t>
            </a:r>
            <a:r>
              <a:rPr lang="de-DE" sz="2500" dirty="0">
                <a:latin typeface="UBUNTU" panose="020B0504030602030204" pitchFamily="34" charset="0"/>
                <a:cs typeface="Times New Roman" panose="02020603050405020304" pitchFamily="18" charset="0"/>
              </a:rPr>
              <a:t>, </a:t>
            </a:r>
            <a:r>
              <a:rPr lang="de-DE" sz="2500" dirty="0" err="1">
                <a:latin typeface="UBUNTU" panose="020B0504030602030204" pitchFamily="34" charset="0"/>
                <a:cs typeface="Times New Roman" panose="02020603050405020304" pitchFamily="18" charset="0"/>
              </a:rPr>
              <a:t>taille</a:t>
            </a:r>
            <a:r>
              <a:rPr lang="de-DE" sz="2500" dirty="0">
                <a:latin typeface="UBUNTU" panose="020B0504030602030204" pitchFamily="34" charset="0"/>
                <a:cs typeface="Times New Roman" panose="02020603050405020304" pitchFamily="18" charset="0"/>
              </a:rPr>
              <a:t> 20 </a:t>
            </a:r>
            <a:r>
              <a:rPr lang="de-DE" sz="2500" dirty="0" err="1">
                <a:latin typeface="UBUNTU" panose="020B0504030602030204" pitchFamily="34" charset="0"/>
                <a:cs typeface="Times New Roman" panose="02020603050405020304" pitchFamily="18" charset="0"/>
              </a:rPr>
              <a:t>pt</a:t>
            </a:r>
            <a:endParaRPr lang="de-DE" sz="2500" dirty="0">
              <a:latin typeface="UBUNTU" panose="020B0504030602030204" pitchFamily="34" charset="0"/>
              <a:cs typeface="Times New Roman" panose="02020603050405020304" pitchFamily="18" charset="0"/>
            </a:endParaRPr>
          </a:p>
        </p:txBody>
      </p:sp>
      <p:sp>
        <p:nvSpPr>
          <p:cNvPr id="50" name="TextBox 49">
            <a:extLst>
              <a:ext uri="{FF2B5EF4-FFF2-40B4-BE49-F238E27FC236}">
                <a16:creationId xmlns:a16="http://schemas.microsoft.com/office/drawing/2014/main" id="{33DD1707-A6E4-E392-BE4B-2F6CDCB95693}"/>
              </a:ext>
            </a:extLst>
          </p:cNvPr>
          <p:cNvSpPr txBox="1"/>
          <p:nvPr/>
        </p:nvSpPr>
        <p:spPr>
          <a:xfrm>
            <a:off x="15267000" y="22001339"/>
            <a:ext cx="13971600" cy="384721"/>
          </a:xfrm>
          <a:prstGeom prst="rect">
            <a:avLst/>
          </a:prstGeom>
          <a:noFill/>
        </p:spPr>
        <p:txBody>
          <a:bodyPr wrap="square" lIns="0" tIns="0" rIns="360000" bIns="0" rtlCol="0">
            <a:spAutoFit/>
          </a:bodyPr>
          <a:lstStyle/>
          <a:p>
            <a:pPr algn="just"/>
            <a:r>
              <a:rPr lang="de-DE" sz="2500" dirty="0" err="1">
                <a:latin typeface="UBUNTU" panose="020B0504030602030204" pitchFamily="34" charset="0"/>
                <a:cs typeface="Times New Roman" panose="02020603050405020304" pitchFamily="18" charset="0"/>
              </a:rPr>
              <a:t>Légende</a:t>
            </a:r>
            <a:r>
              <a:rPr lang="de-DE" sz="2500" dirty="0">
                <a:latin typeface="UBUNTU" panose="020B0504030602030204" pitchFamily="34" charset="0"/>
                <a:cs typeface="Times New Roman" panose="02020603050405020304" pitchFamily="18" charset="0"/>
              </a:rPr>
              <a:t>, </a:t>
            </a:r>
            <a:r>
              <a:rPr lang="de-DE" sz="2500" dirty="0" err="1">
                <a:latin typeface="UBUNTU" panose="020B0504030602030204" pitchFamily="34" charset="0"/>
                <a:cs typeface="Times New Roman" panose="02020603050405020304" pitchFamily="18" charset="0"/>
              </a:rPr>
              <a:t>taille</a:t>
            </a:r>
            <a:r>
              <a:rPr lang="de-DE" sz="2500" dirty="0">
                <a:latin typeface="UBUNTU" panose="020B0504030602030204" pitchFamily="34" charset="0"/>
                <a:cs typeface="Times New Roman" panose="02020603050405020304" pitchFamily="18" charset="0"/>
              </a:rPr>
              <a:t> 20 </a:t>
            </a:r>
            <a:r>
              <a:rPr lang="de-DE" sz="2500" dirty="0" err="1">
                <a:latin typeface="UBUNTU" panose="020B0504030602030204" pitchFamily="34" charset="0"/>
                <a:cs typeface="Times New Roman" panose="02020603050405020304" pitchFamily="18" charset="0"/>
              </a:rPr>
              <a:t>pt</a:t>
            </a:r>
            <a:endParaRPr lang="de-DE" sz="2500" dirty="0">
              <a:latin typeface="UBUNTU" panose="020B0504030602030204" pitchFamily="34" charset="0"/>
              <a:cs typeface="Times New Roman" panose="02020603050405020304" pitchFamily="18" charset="0"/>
            </a:endParaRPr>
          </a:p>
        </p:txBody>
      </p:sp>
      <p:cxnSp>
        <p:nvCxnSpPr>
          <p:cNvPr id="52" name="Straight Connector 51">
            <a:extLst>
              <a:ext uri="{FF2B5EF4-FFF2-40B4-BE49-F238E27FC236}">
                <a16:creationId xmlns:a16="http://schemas.microsoft.com/office/drawing/2014/main" id="{AFC2989C-0673-0E13-6D9E-CC3151B8CC4E}"/>
              </a:ext>
            </a:extLst>
          </p:cNvPr>
          <p:cNvCxnSpPr/>
          <p:nvPr/>
        </p:nvCxnSpPr>
        <p:spPr>
          <a:xfrm>
            <a:off x="0" y="41724000"/>
            <a:ext cx="30275213"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53" name="Straight Connector 52">
            <a:extLst>
              <a:ext uri="{FF2B5EF4-FFF2-40B4-BE49-F238E27FC236}">
                <a16:creationId xmlns:a16="http://schemas.microsoft.com/office/drawing/2014/main" id="{034CFAAA-8B90-1349-F5B5-6DAED5456616}"/>
              </a:ext>
            </a:extLst>
          </p:cNvPr>
          <p:cNvCxnSpPr/>
          <p:nvPr/>
        </p:nvCxnSpPr>
        <p:spPr>
          <a:xfrm>
            <a:off x="0" y="1080000"/>
            <a:ext cx="30275213"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54" name="Straight Connector 53">
            <a:extLst>
              <a:ext uri="{FF2B5EF4-FFF2-40B4-BE49-F238E27FC236}">
                <a16:creationId xmlns:a16="http://schemas.microsoft.com/office/drawing/2014/main" id="{FD34388B-BB38-B909-2B8C-555716F0AF8C}"/>
              </a:ext>
            </a:extLst>
          </p:cNvPr>
          <p:cNvCxnSpPr/>
          <p:nvPr/>
        </p:nvCxnSpPr>
        <p:spPr>
          <a:xfrm>
            <a:off x="0" y="6300000"/>
            <a:ext cx="30275213" cy="0"/>
          </a:xfrm>
          <a:prstGeom prst="line">
            <a:avLst/>
          </a:prstGeom>
        </p:spPr>
        <p:style>
          <a:lnRef idx="1">
            <a:schemeClr val="accent1"/>
          </a:lnRef>
          <a:fillRef idx="0">
            <a:schemeClr val="accent1"/>
          </a:fillRef>
          <a:effectRef idx="0">
            <a:schemeClr val="accent1"/>
          </a:effectRef>
          <a:fontRef idx="minor">
            <a:schemeClr val="tx1"/>
          </a:fontRef>
        </p:style>
      </p:cxnSp>
      <p:sp>
        <p:nvSpPr>
          <p:cNvPr id="2" name="TextBox 1">
            <a:extLst>
              <a:ext uri="{FF2B5EF4-FFF2-40B4-BE49-F238E27FC236}">
                <a16:creationId xmlns:a16="http://schemas.microsoft.com/office/drawing/2014/main" id="{0C038449-A69D-7025-90E6-5274B22BF1A6}"/>
              </a:ext>
            </a:extLst>
          </p:cNvPr>
          <p:cNvSpPr txBox="1"/>
          <p:nvPr/>
        </p:nvSpPr>
        <p:spPr>
          <a:xfrm>
            <a:off x="1097213" y="41179608"/>
            <a:ext cx="13971600" cy="384721"/>
          </a:xfrm>
          <a:prstGeom prst="rect">
            <a:avLst/>
          </a:prstGeom>
          <a:noFill/>
        </p:spPr>
        <p:txBody>
          <a:bodyPr wrap="square" lIns="0" tIns="0" rIns="360000" bIns="0" rtlCol="0">
            <a:spAutoFit/>
          </a:bodyPr>
          <a:lstStyle/>
          <a:p>
            <a:pPr algn="just"/>
            <a:r>
              <a:rPr lang="de-DE" sz="2500" dirty="0" err="1">
                <a:latin typeface="UBUNTU" panose="020B0504030602030204" pitchFamily="34" charset="0"/>
                <a:cs typeface="Times New Roman" panose="02020603050405020304" pitchFamily="18" charset="0"/>
              </a:rPr>
              <a:t>Légende</a:t>
            </a:r>
            <a:r>
              <a:rPr lang="de-DE" sz="2500" dirty="0">
                <a:latin typeface="UBUNTU" panose="020B0504030602030204" pitchFamily="34" charset="0"/>
                <a:cs typeface="Times New Roman" panose="02020603050405020304" pitchFamily="18" charset="0"/>
              </a:rPr>
              <a:t>, </a:t>
            </a:r>
            <a:r>
              <a:rPr lang="de-DE" sz="2500" dirty="0" err="1">
                <a:latin typeface="UBUNTU" panose="020B0504030602030204" pitchFamily="34" charset="0"/>
                <a:cs typeface="Times New Roman" panose="02020603050405020304" pitchFamily="18" charset="0"/>
              </a:rPr>
              <a:t>taille</a:t>
            </a:r>
            <a:r>
              <a:rPr lang="de-DE" sz="2500" dirty="0">
                <a:latin typeface="UBUNTU" panose="020B0504030602030204" pitchFamily="34" charset="0"/>
                <a:cs typeface="Times New Roman" panose="02020603050405020304" pitchFamily="18" charset="0"/>
              </a:rPr>
              <a:t> 20 </a:t>
            </a:r>
            <a:r>
              <a:rPr lang="de-DE" sz="2500" dirty="0" err="1">
                <a:latin typeface="UBUNTU" panose="020B0504030602030204" pitchFamily="34" charset="0"/>
                <a:cs typeface="Times New Roman" panose="02020603050405020304" pitchFamily="18" charset="0"/>
              </a:rPr>
              <a:t>pt</a:t>
            </a:r>
            <a:endParaRPr lang="de-DE" sz="2500" dirty="0">
              <a:latin typeface="UBUNTU" panose="020B0504030602030204" pitchFamily="34" charset="0"/>
              <a:cs typeface="Times New Roman" panose="02020603050405020304" pitchFamily="18" charset="0"/>
            </a:endParaRPr>
          </a:p>
        </p:txBody>
      </p:sp>
    </p:spTree>
    <p:extLst>
      <p:ext uri="{BB962C8B-B14F-4D97-AF65-F5344CB8AC3E}">
        <p14:creationId xmlns:p14="http://schemas.microsoft.com/office/powerpoint/2010/main" val="154625545"/>
      </p:ext>
    </p:extLst>
  </p:cSld>
  <p:clrMapOvr>
    <a:masterClrMapping/>
  </p:clrMapOvr>
</p:sld>
</file>

<file path=ppt/theme/theme1.xml><?xml version="1.0" encoding="utf-8"?>
<a:theme xmlns:a="http://schemas.openxmlformats.org/drawingml/2006/main" name="100CMx140CM templat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sz="2800" dirty="0">
            <a:latin typeface="Times New Roman" panose="02020603050405020304" pitchFamily="18" charset="0"/>
            <a:cs typeface="Times New Roman" panose="02020603050405020304" pitchFamily="18" charset="0"/>
          </a:defRPr>
        </a:defPPr>
      </a:lstStyle>
    </a:tx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2BB083AEB88BEC40BF250B7D56662685" ma:contentTypeVersion="14" ma:contentTypeDescription="Crée un document." ma:contentTypeScope="" ma:versionID="5308ef4ba0617f2f84deba6e50e634f8">
  <xsd:schema xmlns:xsd="http://www.w3.org/2001/XMLSchema" xmlns:xs="http://www.w3.org/2001/XMLSchema" xmlns:p="http://schemas.microsoft.com/office/2006/metadata/properties" xmlns:ns2="929d062f-0e1d-4174-a98f-bd345a713c3a" xmlns:ns3="03526075-1197-47a9-a935-5264bb70797f" targetNamespace="http://schemas.microsoft.com/office/2006/metadata/properties" ma:root="true" ma:fieldsID="273f0c8c10c41da48c641a03ce016baf" ns2:_="" ns3:_="">
    <xsd:import namespace="929d062f-0e1d-4174-a98f-bd345a713c3a"/>
    <xsd:import namespace="03526075-1197-47a9-a935-5264bb70797f"/>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DateTaken" minOccurs="0"/>
                <xsd:element ref="ns2:MediaServiceObjectDetectorVersions" minOccurs="0"/>
                <xsd:element ref="ns2:MediaLengthInSecond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29d062f-0e1d-4174-a98f-bd345a713c3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3" nillable="true" ma:taxonomy="true" ma:internalName="lcf76f155ced4ddcb4097134ff3c332f" ma:taxonomyFieldName="MediaServiceImageTags" ma:displayName="Balises d’images" ma:readOnly="false" ma:fieldId="{5cf76f15-5ced-4ddc-b409-7134ff3c332f}" ma:taxonomyMulti="true" ma:sspId="b060c291-6420-4a65-8b9e-cbb2f4b4fe59" ma:termSetId="09814cd3-568e-fe90-9814-8d621ff8fb84" ma:anchorId="fba54fb3-c3e1-fe81-a776-ca4b69148c4d" ma:open="true" ma:isKeyword="false">
      <xsd:complexType>
        <xsd:sequence>
          <xsd:element ref="pc:Terms" minOccurs="0" maxOccurs="1"/>
        </xsd:sequence>
      </xsd:complex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DateTaken" ma:index="18" nillable="true" ma:displayName="MediaServiceDateTaken" ma:hidden="true" ma:indexed="true" ma:internalName="MediaServiceDateTaken" ma:readOnly="true">
      <xsd:simpleType>
        <xsd:restriction base="dms:Text"/>
      </xsd:simpleType>
    </xsd:element>
    <xsd:element name="MediaServiceObjectDetectorVersions" ma:index="19" nillable="true" ma:displayName="MediaServiceObjectDetectorVersions" ma:hidden="true" ma:indexed="true" ma:internalName="MediaServiceObjectDetectorVersions"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MediaServiceSearchProperties" ma:index="21"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03526075-1197-47a9-a935-5264bb70797f" elementFormDefault="qualified">
    <xsd:import namespace="http://schemas.microsoft.com/office/2006/documentManagement/types"/>
    <xsd:import namespace="http://schemas.microsoft.com/office/infopath/2007/PartnerControls"/>
    <xsd:element name="SharedWithUsers" ma:index="10" nillable="true" ma:displayName="Partagé avec"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Partagé avec détails" ma:internalName="SharedWithDetails" ma:readOnly="true">
      <xsd:simpleType>
        <xsd:restriction base="dms:Note">
          <xsd:maxLength value="255"/>
        </xsd:restriction>
      </xsd:simpleType>
    </xsd:element>
    <xsd:element name="TaxCatchAll" ma:index="14" nillable="true" ma:displayName="Taxonomy Catch All Column" ma:hidden="true" ma:list="{aa8c3542-d826-4227-b0ca-211f8ca36475}" ma:internalName="TaxCatchAll" ma:showField="CatchAllData" ma:web="03526075-1197-47a9-a935-5264bb70797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929d062f-0e1d-4174-a98f-bd345a713c3a">
      <Terms xmlns="http://schemas.microsoft.com/office/infopath/2007/PartnerControls"/>
    </lcf76f155ced4ddcb4097134ff3c332f>
    <TaxCatchAll xmlns="03526075-1197-47a9-a935-5264bb70797f" xsi:nil="true"/>
  </documentManagement>
</p:properties>
</file>

<file path=customXml/itemProps1.xml><?xml version="1.0" encoding="utf-8"?>
<ds:datastoreItem xmlns:ds="http://schemas.openxmlformats.org/officeDocument/2006/customXml" ds:itemID="{7303B341-6E3C-45B5-A06C-8380EA305585}"/>
</file>

<file path=customXml/itemProps2.xml><?xml version="1.0" encoding="utf-8"?>
<ds:datastoreItem xmlns:ds="http://schemas.openxmlformats.org/officeDocument/2006/customXml" ds:itemID="{3087CFEF-76D1-414A-BE70-75EE345195A6}"/>
</file>

<file path=customXml/itemProps3.xml><?xml version="1.0" encoding="utf-8"?>
<ds:datastoreItem xmlns:ds="http://schemas.openxmlformats.org/officeDocument/2006/customXml" ds:itemID="{A9761FEA-C446-4CBA-93B8-F264ECC7B966}"/>
</file>

<file path=docProps/app.xml><?xml version="1.0" encoding="utf-8"?>
<Properties xmlns="http://schemas.openxmlformats.org/officeDocument/2006/extended-properties" xmlns:vt="http://schemas.openxmlformats.org/officeDocument/2006/docPropsVTypes">
  <Template>PosterPresentations.com-100CMx140CM</Template>
  <TotalTime>0</TotalTime>
  <Words>319</Words>
  <Application>Microsoft Office PowerPoint</Application>
  <PresentationFormat>Custom</PresentationFormat>
  <Paragraphs>13</Paragraphs>
  <Slides>1</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vt:i4>
      </vt:variant>
    </vt:vector>
  </HeadingPairs>
  <TitlesOfParts>
    <vt:vector size="6" baseType="lpstr">
      <vt:lpstr>Arial</vt:lpstr>
      <vt:lpstr>Calibri</vt:lpstr>
      <vt:lpstr>Trebuchet MS</vt:lpstr>
      <vt:lpstr>Ubuntu</vt:lpstr>
      <vt:lpstr>100CMx140CM template</vt:lpstr>
      <vt:lpstr>PowerPoint Presentation</vt:lpstr>
    </vt:vector>
  </TitlesOfParts>
  <Manager>A. Kotoulas</Manager>
  <Company>Canterbury Media Services, Inc.</Company>
  <LinksUpToDate>false</LinksUpToDate>
  <SharedDoc>false</SharedDoc>
  <HyperlinkBase>https://www.posterpresentations.com/free-poster-templates.html</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A0 PowerPoint Presentation</dc:title>
  <dc:subject>Research poster presentation template</dc:subject>
  <dc:creator>PosterPresentations.com</dc:creator>
  <cp:keywords>A0 Powerpoint poster template, scientific poster template, research poster template</cp:keywords>
  <dc:description>This template is the property of PosterPresentations.com. You are free to modify and print the template as needed, as long as the PosterPresentations.com watermark at the bottom left of the page is visible. Call us if you need help with this poster template. 1-866-649-3004 (c)PosterPresentations.com</dc:description>
  <cp:lastModifiedBy>KEITEMEIER Anna</cp:lastModifiedBy>
  <cp:revision>37</cp:revision>
  <dcterms:created xsi:type="dcterms:W3CDTF">2012-02-10T00:21:22Z</dcterms:created>
  <dcterms:modified xsi:type="dcterms:W3CDTF">2025-11-18T19:26:21Z</dcterms:modified>
  <cp:category>Research poster templates</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ediaServiceImageTags">
    <vt:lpwstr/>
  </property>
  <property fmtid="{D5CDD505-2E9C-101B-9397-08002B2CF9AE}" pid="3" name="ContentTypeId">
    <vt:lpwstr>0x0101002BB083AEB88BEC40BF250B7D56662685</vt:lpwstr>
  </property>
</Properties>
</file>