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6"/>
  </p:notesMasterIdLst>
  <p:sldIdLst>
    <p:sldId id="263" r:id="rId2"/>
    <p:sldId id="269" r:id="rId3"/>
    <p:sldId id="265" r:id="rId4"/>
    <p:sldId id="266" r:id="rId5"/>
  </p:sldIdLst>
  <p:sldSz cx="9144000" cy="5143500" type="screen16x9"/>
  <p:notesSz cx="6858000" cy="9144000"/>
  <p:embeddedFontLst>
    <p:embeddedFont>
      <p:font typeface="Space Grotesk Light" panose="020B0604020202020204" charset="0"/>
      <p:regular r:id="rId7"/>
      <p:bold r:id="rId8"/>
    </p:embeddedFont>
    <p:embeddedFont>
      <p:font typeface="Space Grotesk SemiBold" panose="020B0604020202020204" charset="0"/>
      <p:regular r:id="rId9"/>
      <p:bold r:id="rId10"/>
    </p:embeddedFont>
    <p:embeddedFont>
      <p:font typeface="Ubuntu" panose="020B0504030602030204" pitchFamily="34" charset="0"/>
      <p:regular r:id="rId11"/>
      <p:bold r:id="rId12"/>
      <p:italic r:id="rId13"/>
      <p:boldItalic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262">
          <p15:clr>
            <a:srgbClr val="747775"/>
          </p15:clr>
        </p15:guide>
        <p15:guide id="2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5F69"/>
    <a:srgbClr val="69B4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6E43CE-3A0C-4C0E-AC03-BC3B8200BC37}" v="4" dt="2025-11-18T19:32:21.610"/>
    <p1510:client id="{E90EF77C-64E6-4287-831E-6A196AA33D44}" v="25" dt="2025-11-18T17:56:13.7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26" y="336"/>
      </p:cViewPr>
      <p:guideLst>
        <p:guide pos="262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23" Type="http://schemas.openxmlformats.org/officeDocument/2006/relationships/customXml" Target="../customXml/item3.xml"/><Relationship Id="rId10" Type="http://schemas.openxmlformats.org/officeDocument/2006/relationships/font" Target="fonts/font4.fntdata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ITEMEIER Anna" userId="00a1f68d-8fe1-4e79-b0c8-1c41ef40c3cc" providerId="ADAL" clId="{95CC2178-587F-4A99-90F2-B9931B25EC4F}"/>
    <pc:docChg chg="custSel addSld delSld modSld sldOrd">
      <pc:chgData name="KEITEMEIER Anna" userId="00a1f68d-8fe1-4e79-b0c8-1c41ef40c3cc" providerId="ADAL" clId="{95CC2178-587F-4A99-90F2-B9931B25EC4F}" dt="2025-11-18T19:32:27.435" v="150" actId="1076"/>
      <pc:docMkLst>
        <pc:docMk/>
      </pc:docMkLst>
      <pc:sldChg chg="del">
        <pc:chgData name="KEITEMEIER Anna" userId="00a1f68d-8fe1-4e79-b0c8-1c41ef40c3cc" providerId="ADAL" clId="{95CC2178-587F-4A99-90F2-B9931B25EC4F}" dt="2025-11-18T19:31:30.508" v="140" actId="47"/>
        <pc:sldMkLst>
          <pc:docMk/>
          <pc:sldMk cId="0" sldId="257"/>
        </pc:sldMkLst>
      </pc:sldChg>
      <pc:sldChg chg="del">
        <pc:chgData name="KEITEMEIER Anna" userId="00a1f68d-8fe1-4e79-b0c8-1c41ef40c3cc" providerId="ADAL" clId="{95CC2178-587F-4A99-90F2-B9931B25EC4F}" dt="2025-11-18T19:31:31.049" v="141" actId="47"/>
        <pc:sldMkLst>
          <pc:docMk/>
          <pc:sldMk cId="0" sldId="259"/>
        </pc:sldMkLst>
      </pc:sldChg>
      <pc:sldChg chg="del">
        <pc:chgData name="KEITEMEIER Anna" userId="00a1f68d-8fe1-4e79-b0c8-1c41ef40c3cc" providerId="ADAL" clId="{95CC2178-587F-4A99-90F2-B9931B25EC4F}" dt="2025-11-18T19:31:32.043" v="142" actId="47"/>
        <pc:sldMkLst>
          <pc:docMk/>
          <pc:sldMk cId="0" sldId="262"/>
        </pc:sldMkLst>
      </pc:sldChg>
      <pc:sldChg chg="modSp del mod ord">
        <pc:chgData name="KEITEMEIER Anna" userId="00a1f68d-8fe1-4e79-b0c8-1c41ef40c3cc" providerId="ADAL" clId="{95CC2178-587F-4A99-90F2-B9931B25EC4F}" dt="2025-11-18T19:31:28.181" v="139" actId="47"/>
        <pc:sldMkLst>
          <pc:docMk/>
          <pc:sldMk cId="340716384" sldId="264"/>
        </pc:sldMkLst>
        <pc:spChg chg="mod">
          <ac:chgData name="KEITEMEIER Anna" userId="00a1f68d-8fe1-4e79-b0c8-1c41ef40c3cc" providerId="ADAL" clId="{95CC2178-587F-4A99-90F2-B9931B25EC4F}" dt="2025-11-18T19:29:19.413" v="33" actId="20577"/>
          <ac:spMkLst>
            <pc:docMk/>
            <pc:sldMk cId="340716384" sldId="264"/>
            <ac:spMk id="5" creationId="{6C157206-EF60-71AE-2547-13C4969FD70E}"/>
          </ac:spMkLst>
        </pc:spChg>
      </pc:sldChg>
      <pc:sldChg chg="modSp mod">
        <pc:chgData name="KEITEMEIER Anna" userId="00a1f68d-8fe1-4e79-b0c8-1c41ef40c3cc" providerId="ADAL" clId="{95CC2178-587F-4A99-90F2-B9931B25EC4F}" dt="2025-11-18T19:29:16.929" v="32" actId="20577"/>
        <pc:sldMkLst>
          <pc:docMk/>
          <pc:sldMk cId="1817244729" sldId="265"/>
        </pc:sldMkLst>
        <pc:spChg chg="mod">
          <ac:chgData name="KEITEMEIER Anna" userId="00a1f68d-8fe1-4e79-b0c8-1c41ef40c3cc" providerId="ADAL" clId="{95CC2178-587F-4A99-90F2-B9931B25EC4F}" dt="2025-11-18T19:29:16.929" v="32" actId="20577"/>
          <ac:spMkLst>
            <pc:docMk/>
            <pc:sldMk cId="1817244729" sldId="265"/>
            <ac:spMk id="5" creationId="{B43F4B42-E091-6706-3816-034507086B96}"/>
          </ac:spMkLst>
        </pc:spChg>
      </pc:sldChg>
      <pc:sldChg chg="addSp delSp modSp mod">
        <pc:chgData name="KEITEMEIER Anna" userId="00a1f68d-8fe1-4e79-b0c8-1c41ef40c3cc" providerId="ADAL" clId="{95CC2178-587F-4A99-90F2-B9931B25EC4F}" dt="2025-11-18T19:32:27.435" v="150" actId="1076"/>
        <pc:sldMkLst>
          <pc:docMk/>
          <pc:sldMk cId="3175890341" sldId="266"/>
        </pc:sldMkLst>
        <pc:spChg chg="add del mod">
          <ac:chgData name="KEITEMEIER Anna" userId="00a1f68d-8fe1-4e79-b0c8-1c41ef40c3cc" providerId="ADAL" clId="{95CC2178-587F-4A99-90F2-B9931B25EC4F}" dt="2025-11-18T19:32:17.311" v="146" actId="478"/>
          <ac:spMkLst>
            <pc:docMk/>
            <pc:sldMk cId="3175890341" sldId="266"/>
            <ac:spMk id="4" creationId="{1E51B163-5D8A-A728-6BC4-7DE8F36C6D23}"/>
          </ac:spMkLst>
        </pc:spChg>
        <pc:spChg chg="add mod">
          <ac:chgData name="KEITEMEIER Anna" userId="00a1f68d-8fe1-4e79-b0c8-1c41ef40c3cc" providerId="ADAL" clId="{95CC2178-587F-4A99-90F2-B9931B25EC4F}" dt="2025-11-18T19:32:14.009" v="145" actId="1076"/>
          <ac:spMkLst>
            <pc:docMk/>
            <pc:sldMk cId="3175890341" sldId="266"/>
            <ac:spMk id="5" creationId="{A4A2BE98-68E6-CC5D-CFE4-9740591C365F}"/>
          </ac:spMkLst>
        </pc:spChg>
        <pc:spChg chg="mod">
          <ac:chgData name="KEITEMEIER Anna" userId="00a1f68d-8fe1-4e79-b0c8-1c41ef40c3cc" providerId="ADAL" clId="{95CC2178-587F-4A99-90F2-B9931B25EC4F}" dt="2025-11-18T19:32:09.981" v="143" actId="1076"/>
          <ac:spMkLst>
            <pc:docMk/>
            <pc:sldMk cId="3175890341" sldId="266"/>
            <ac:spMk id="107" creationId="{6A6035F3-27C3-B216-57CB-7C4DC91DE568}"/>
          </ac:spMkLst>
        </pc:spChg>
        <pc:picChg chg="del">
          <ac:chgData name="KEITEMEIER Anna" userId="00a1f68d-8fe1-4e79-b0c8-1c41ef40c3cc" providerId="ADAL" clId="{95CC2178-587F-4A99-90F2-B9931B25EC4F}" dt="2025-11-18T19:29:25.124" v="34" actId="478"/>
          <ac:picMkLst>
            <pc:docMk/>
            <pc:sldMk cId="3175890341" sldId="266"/>
            <ac:picMk id="2" creationId="{B795FBC8-0D2B-6D38-65A3-67951A99A889}"/>
          </ac:picMkLst>
        </pc:picChg>
        <pc:picChg chg="add del mod">
          <ac:chgData name="KEITEMEIER Anna" userId="00a1f68d-8fe1-4e79-b0c8-1c41ef40c3cc" providerId="ADAL" clId="{95CC2178-587F-4A99-90F2-B9931B25EC4F}" dt="2025-11-18T19:32:18.476" v="147" actId="478"/>
          <ac:picMkLst>
            <pc:docMk/>
            <pc:sldMk cId="3175890341" sldId="266"/>
            <ac:picMk id="3" creationId="{4DCC538A-A78E-91C6-723F-1EB1EDD94119}"/>
          </ac:picMkLst>
        </pc:picChg>
        <pc:picChg chg="add mod">
          <ac:chgData name="KEITEMEIER Anna" userId="00a1f68d-8fe1-4e79-b0c8-1c41ef40c3cc" providerId="ADAL" clId="{95CC2178-587F-4A99-90F2-B9931B25EC4F}" dt="2025-11-18T19:32:27.435" v="150" actId="1076"/>
          <ac:picMkLst>
            <pc:docMk/>
            <pc:sldMk cId="3175890341" sldId="266"/>
            <ac:picMk id="6" creationId="{67F89ACC-6E6E-7F3D-1F01-66DC96C808A8}"/>
          </ac:picMkLst>
        </pc:picChg>
      </pc:sldChg>
      <pc:sldChg chg="delSp modSp del mod">
        <pc:chgData name="KEITEMEIER Anna" userId="00a1f68d-8fe1-4e79-b0c8-1c41ef40c3cc" providerId="ADAL" clId="{95CC2178-587F-4A99-90F2-B9931B25EC4F}" dt="2025-11-18T19:31:03.324" v="134" actId="47"/>
        <pc:sldMkLst>
          <pc:docMk/>
          <pc:sldMk cId="3230939353" sldId="267"/>
        </pc:sldMkLst>
        <pc:spChg chg="mod">
          <ac:chgData name="KEITEMEIER Anna" userId="00a1f68d-8fe1-4e79-b0c8-1c41ef40c3cc" providerId="ADAL" clId="{95CC2178-587F-4A99-90F2-B9931B25EC4F}" dt="2025-11-18T19:29:52.048" v="39" actId="207"/>
          <ac:spMkLst>
            <pc:docMk/>
            <pc:sldMk cId="3230939353" sldId="267"/>
            <ac:spMk id="5" creationId="{C69BB08B-5AB6-CC15-54EA-96D6B08BEF7F}"/>
          </ac:spMkLst>
        </pc:spChg>
        <pc:spChg chg="mod">
          <ac:chgData name="KEITEMEIER Anna" userId="00a1f68d-8fe1-4e79-b0c8-1c41ef40c3cc" providerId="ADAL" clId="{95CC2178-587F-4A99-90F2-B9931B25EC4F}" dt="2025-11-18T19:29:49.944" v="38" actId="207"/>
          <ac:spMkLst>
            <pc:docMk/>
            <pc:sldMk cId="3230939353" sldId="267"/>
            <ac:spMk id="6" creationId="{4B6589C9-A5BC-21E3-2A82-FF5A51FCE659}"/>
          </ac:spMkLst>
        </pc:spChg>
        <pc:spChg chg="del">
          <ac:chgData name="KEITEMEIER Anna" userId="00a1f68d-8fe1-4e79-b0c8-1c41ef40c3cc" providerId="ADAL" clId="{95CC2178-587F-4A99-90F2-B9931B25EC4F}" dt="2025-11-18T19:29:45.079" v="37" actId="478"/>
          <ac:spMkLst>
            <pc:docMk/>
            <pc:sldMk cId="3230939353" sldId="267"/>
            <ac:spMk id="60" creationId="{25276E4A-6AC8-651D-0DA7-805B0D597DD2}"/>
          </ac:spMkLst>
        </pc:spChg>
        <pc:picChg chg="del">
          <ac:chgData name="KEITEMEIER Anna" userId="00a1f68d-8fe1-4e79-b0c8-1c41ef40c3cc" providerId="ADAL" clId="{95CC2178-587F-4A99-90F2-B9931B25EC4F}" dt="2025-11-18T19:29:43.584" v="36" actId="478"/>
          <ac:picMkLst>
            <pc:docMk/>
            <pc:sldMk cId="3230939353" sldId="267"/>
            <ac:picMk id="2" creationId="{20C02DEC-B0F3-FBF0-6F18-C76851991AB0}"/>
          </ac:picMkLst>
        </pc:picChg>
      </pc:sldChg>
      <pc:sldChg chg="modSp add del mod ord">
        <pc:chgData name="KEITEMEIER Anna" userId="00a1f68d-8fe1-4e79-b0c8-1c41ef40c3cc" providerId="ADAL" clId="{95CC2178-587F-4A99-90F2-B9931B25EC4F}" dt="2025-11-18T19:31:27.117" v="138" actId="47"/>
        <pc:sldMkLst>
          <pc:docMk/>
          <pc:sldMk cId="2375406566" sldId="268"/>
        </pc:sldMkLst>
        <pc:spChg chg="mod">
          <ac:chgData name="KEITEMEIER Anna" userId="00a1f68d-8fe1-4e79-b0c8-1c41ef40c3cc" providerId="ADAL" clId="{95CC2178-587F-4A99-90F2-B9931B25EC4F}" dt="2025-11-18T19:30:27.819" v="101" actId="6549"/>
          <ac:spMkLst>
            <pc:docMk/>
            <pc:sldMk cId="2375406566" sldId="268"/>
            <ac:spMk id="5" creationId="{A1A5DCC6-36E3-FE6F-6B37-F430E133E3AA}"/>
          </ac:spMkLst>
        </pc:spChg>
        <pc:spChg chg="mod">
          <ac:chgData name="KEITEMEIER Anna" userId="00a1f68d-8fe1-4e79-b0c8-1c41ef40c3cc" providerId="ADAL" clId="{95CC2178-587F-4A99-90F2-B9931B25EC4F}" dt="2025-11-18T19:30:59.567" v="133" actId="20577"/>
          <ac:spMkLst>
            <pc:docMk/>
            <pc:sldMk cId="2375406566" sldId="268"/>
            <ac:spMk id="6" creationId="{4EDD6265-295E-4EE7-A0B2-898541857B46}"/>
          </ac:spMkLst>
        </pc:spChg>
      </pc:sldChg>
      <pc:sldChg chg="add">
        <pc:chgData name="KEITEMEIER Anna" userId="00a1f68d-8fe1-4e79-b0c8-1c41ef40c3cc" providerId="ADAL" clId="{95CC2178-587F-4A99-90F2-B9931B25EC4F}" dt="2025-11-18T19:31:15.263" v="135" actId="2890"/>
        <pc:sldMkLst>
          <pc:docMk/>
          <pc:sldMk cId="194888260" sldId="26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DE24AA43-90DE-6C5E-5A18-158BB94EA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C077F208-29B5-75C5-CD4D-3BACEABF6A8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D0AFBBA2-0174-2BED-F3BC-9F3C1D2E339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5124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>
          <a:extLst>
            <a:ext uri="{FF2B5EF4-FFF2-40B4-BE49-F238E27FC236}">
              <a16:creationId xmlns:a16="http://schemas.microsoft.com/office/drawing/2014/main" id="{62BDC79E-812C-B59A-4BED-70A587659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62ef425cb4_0_111:notes">
            <a:extLst>
              <a:ext uri="{FF2B5EF4-FFF2-40B4-BE49-F238E27FC236}">
                <a16:creationId xmlns:a16="http://schemas.microsoft.com/office/drawing/2014/main" id="{D3E43708-9B23-2943-32C0-EB9011D8EED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62ef425cb4_0_111:notes">
            <a:extLst>
              <a:ext uri="{FF2B5EF4-FFF2-40B4-BE49-F238E27FC236}">
                <a16:creationId xmlns:a16="http://schemas.microsoft.com/office/drawing/2014/main" id="{286B5EC8-2FE4-BCE0-EABD-1E7E6788B93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4659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>
          <a:extLst>
            <a:ext uri="{FF2B5EF4-FFF2-40B4-BE49-F238E27FC236}">
              <a16:creationId xmlns:a16="http://schemas.microsoft.com/office/drawing/2014/main" id="{1377863C-7899-6AB2-B128-444506184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703e0d842b_0_15:notes">
            <a:extLst>
              <a:ext uri="{FF2B5EF4-FFF2-40B4-BE49-F238E27FC236}">
                <a16:creationId xmlns:a16="http://schemas.microsoft.com/office/drawing/2014/main" id="{C2F6937F-58E5-C77E-513A-B2AEE5B20A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703e0d842b_0_15:notes">
            <a:extLst>
              <a:ext uri="{FF2B5EF4-FFF2-40B4-BE49-F238E27FC236}">
                <a16:creationId xmlns:a16="http://schemas.microsoft.com/office/drawing/2014/main" id="{FB3BC74B-A0F7-5E51-589D-BE667A0933F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738502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>
          <a:extLst>
            <a:ext uri="{FF2B5EF4-FFF2-40B4-BE49-F238E27FC236}">
              <a16:creationId xmlns:a16="http://schemas.microsoft.com/office/drawing/2014/main" id="{AF1230B9-7D91-D3B1-B41B-300603715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62f07959d0_0_28:notes">
            <a:extLst>
              <a:ext uri="{FF2B5EF4-FFF2-40B4-BE49-F238E27FC236}">
                <a16:creationId xmlns:a16="http://schemas.microsoft.com/office/drawing/2014/main" id="{61D1C1D5-1D74-6FE5-2E02-9CA6C78401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62f07959d0_0_28:notes">
            <a:extLst>
              <a:ext uri="{FF2B5EF4-FFF2-40B4-BE49-F238E27FC236}">
                <a16:creationId xmlns:a16="http://schemas.microsoft.com/office/drawing/2014/main" id="{52DF3801-1966-15F3-D4D6-8B2E5F96EC0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04912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userDrawn="1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fonts.google.com/specimen/Ubunt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D54CAB47-5AFF-9B59-E53F-8E8C6545E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3">
            <a:extLst>
              <a:ext uri="{FF2B5EF4-FFF2-40B4-BE49-F238E27FC236}">
                <a16:creationId xmlns:a16="http://schemas.microsoft.com/office/drawing/2014/main" id="{8287D924-85F0-064A-D626-9FDFA782F3B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500" y="160971"/>
            <a:ext cx="2410250" cy="64385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>
            <a:extLst>
              <a:ext uri="{FF2B5EF4-FFF2-40B4-BE49-F238E27FC236}">
                <a16:creationId xmlns:a16="http://schemas.microsoft.com/office/drawing/2014/main" id="{366B68D8-E4B0-1382-4109-A30B52397F29}"/>
              </a:ext>
            </a:extLst>
          </p:cNvPr>
          <p:cNvSpPr txBox="1"/>
          <p:nvPr/>
        </p:nvSpPr>
        <p:spPr>
          <a:xfrm>
            <a:off x="75" y="1545375"/>
            <a:ext cx="9144000" cy="5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800">
                <a:solidFill>
                  <a:schemeClr val="lt1"/>
                </a:solidFill>
                <a:latin typeface="Space Grotesk SemiBold"/>
                <a:ea typeface="Space Grotesk SemiBold"/>
                <a:cs typeface="Space Grotesk SemiBold"/>
                <a:sym typeface="Space Grotesk SemiBold"/>
              </a:rPr>
              <a:t>TITLE OF YOUR PRESENTATION</a:t>
            </a:r>
            <a:endParaRPr sz="3800">
              <a:solidFill>
                <a:schemeClr val="lt1"/>
              </a:solidFill>
              <a:latin typeface="Space Grotesk SemiBold"/>
              <a:ea typeface="Space Grotesk SemiBold"/>
              <a:cs typeface="Space Grotesk SemiBold"/>
              <a:sym typeface="Space Grotesk SemiBold"/>
            </a:endParaRPr>
          </a:p>
        </p:txBody>
      </p:sp>
      <p:sp>
        <p:nvSpPr>
          <p:cNvPr id="60" name="Google Shape;60;p13">
            <a:extLst>
              <a:ext uri="{FF2B5EF4-FFF2-40B4-BE49-F238E27FC236}">
                <a16:creationId xmlns:a16="http://schemas.microsoft.com/office/drawing/2014/main" id="{3CAFF0E9-6358-EBC0-6B24-A38E0E0ACED2}"/>
              </a:ext>
            </a:extLst>
          </p:cNvPr>
          <p:cNvSpPr txBox="1"/>
          <p:nvPr/>
        </p:nvSpPr>
        <p:spPr>
          <a:xfrm>
            <a:off x="0" y="3086575"/>
            <a:ext cx="9144000" cy="11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chemeClr val="lt1"/>
                </a:solidFill>
                <a:latin typeface="Space Grotesk Light"/>
                <a:ea typeface="Space Grotesk Light"/>
                <a:cs typeface="Space Grotesk Light"/>
                <a:sym typeface="Space Grotesk Light"/>
              </a:rPr>
              <a:t>List of co-authors</a:t>
            </a:r>
            <a:endParaRPr sz="1600">
              <a:solidFill>
                <a:schemeClr val="lt1"/>
              </a:solidFill>
              <a:latin typeface="Space Grotesk Light"/>
              <a:ea typeface="Space Grotesk Light"/>
              <a:cs typeface="Space Grotesk Light"/>
              <a:sym typeface="Space Grotesk Light"/>
            </a:endParaRPr>
          </a:p>
        </p:txBody>
      </p:sp>
      <p:sp>
        <p:nvSpPr>
          <p:cNvPr id="5" name="Google Shape;58;p13">
            <a:extLst>
              <a:ext uri="{FF2B5EF4-FFF2-40B4-BE49-F238E27FC236}">
                <a16:creationId xmlns:a16="http://schemas.microsoft.com/office/drawing/2014/main" id="{44E5B638-49E6-65C0-B69B-A3D6A2152B7E}"/>
              </a:ext>
            </a:extLst>
          </p:cNvPr>
          <p:cNvSpPr txBox="1"/>
          <p:nvPr/>
        </p:nvSpPr>
        <p:spPr>
          <a:xfrm>
            <a:off x="152475" y="1990021"/>
            <a:ext cx="8695961" cy="5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800" b="1" dirty="0">
                <a:solidFill>
                  <a:schemeClr val="accent1">
                    <a:lumMod val="50000"/>
                  </a:schemeClr>
                </a:solidFill>
                <a:latin typeface="Ubuntu" panose="020B0504030602030204" pitchFamily="34" charset="0"/>
                <a:ea typeface="Space Grotesk SemiBold"/>
                <a:cs typeface="Space Grotesk SemiBold"/>
                <a:sym typeface="Space Grotesk SemiBold"/>
              </a:rPr>
              <a:t>TITRE DE LA COMMUNICATION</a:t>
            </a:r>
            <a:endParaRPr sz="3800" b="1" dirty="0">
              <a:solidFill>
                <a:schemeClr val="accent1">
                  <a:lumMod val="50000"/>
                </a:schemeClr>
              </a:solidFill>
              <a:latin typeface="Ubuntu" panose="020B0504030602030204" pitchFamily="34" charset="0"/>
              <a:ea typeface="Space Grotesk SemiBold"/>
              <a:cs typeface="Space Grotesk SemiBold"/>
              <a:sym typeface="Space Grotesk SemiBold"/>
            </a:endParaRPr>
          </a:p>
        </p:txBody>
      </p:sp>
      <p:sp>
        <p:nvSpPr>
          <p:cNvPr id="6" name="Google Shape;59;p13">
            <a:extLst>
              <a:ext uri="{FF2B5EF4-FFF2-40B4-BE49-F238E27FC236}">
                <a16:creationId xmlns:a16="http://schemas.microsoft.com/office/drawing/2014/main" id="{8494A72F-AA52-782C-307D-AAB8CC0DBDED}"/>
              </a:ext>
            </a:extLst>
          </p:cNvPr>
          <p:cNvSpPr txBox="1"/>
          <p:nvPr/>
        </p:nvSpPr>
        <p:spPr>
          <a:xfrm>
            <a:off x="152450" y="3451075"/>
            <a:ext cx="8695986" cy="7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200" dirty="0">
                <a:solidFill>
                  <a:schemeClr val="accent1">
                    <a:lumMod val="50000"/>
                  </a:schemeClr>
                </a:solidFill>
                <a:latin typeface="Ubuntu" panose="020B0504030602030204" pitchFamily="34" charset="0"/>
                <a:ea typeface="Space Grotesk"/>
                <a:cs typeface="Space Grotesk"/>
                <a:sym typeface="Space Grotesk"/>
              </a:rPr>
              <a:t>Prénom NOM</a:t>
            </a:r>
            <a:endParaRPr sz="2200" dirty="0">
              <a:solidFill>
                <a:schemeClr val="accent1">
                  <a:lumMod val="50000"/>
                </a:schemeClr>
              </a:solidFill>
              <a:latin typeface="Ubuntu" panose="020B0504030602030204" pitchFamily="34" charset="0"/>
              <a:ea typeface="Space Grotesk"/>
              <a:cs typeface="Space Grotesk"/>
              <a:sym typeface="Space Grotesk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200" dirty="0">
                <a:solidFill>
                  <a:schemeClr val="accent1">
                    <a:lumMod val="50000"/>
                  </a:schemeClr>
                </a:solidFill>
                <a:latin typeface="Ubuntu" panose="020B0504030602030204" pitchFamily="34" charset="0"/>
                <a:ea typeface="Space Grotesk"/>
                <a:cs typeface="Space Grotesk"/>
                <a:sym typeface="Space Grotesk"/>
              </a:rPr>
              <a:t>Affiliation, Pays</a:t>
            </a:r>
            <a:endParaRPr sz="2200" dirty="0">
              <a:solidFill>
                <a:schemeClr val="accent1">
                  <a:lumMod val="50000"/>
                </a:schemeClr>
              </a:solidFill>
              <a:latin typeface="Ubuntu" panose="020B0504030602030204" pitchFamily="34" charset="0"/>
              <a:ea typeface="Space Grotesk"/>
              <a:cs typeface="Space Grotesk"/>
              <a:sym typeface="Space Grotesk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3650CEC-A576-FF9F-AE0B-7AFA332A91F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33" b="53363"/>
          <a:stretch>
            <a:fillRect/>
          </a:stretch>
        </p:blipFill>
        <p:spPr>
          <a:xfrm rot="10800000">
            <a:off x="0" y="0"/>
            <a:ext cx="9144000" cy="497788"/>
          </a:xfrm>
          <a:prstGeom prst="rect">
            <a:avLst/>
          </a:prstGeom>
        </p:spPr>
      </p:pic>
      <p:sp>
        <p:nvSpPr>
          <p:cNvPr id="4" name="Google Shape;60;p13">
            <a:extLst>
              <a:ext uri="{FF2B5EF4-FFF2-40B4-BE49-F238E27FC236}">
                <a16:creationId xmlns:a16="http://schemas.microsoft.com/office/drawing/2014/main" id="{FF4BDD71-9881-227C-6BD3-F31BFDED5495}"/>
              </a:ext>
            </a:extLst>
          </p:cNvPr>
          <p:cNvSpPr txBox="1"/>
          <p:nvPr/>
        </p:nvSpPr>
        <p:spPr>
          <a:xfrm>
            <a:off x="0" y="664139"/>
            <a:ext cx="9143999" cy="278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fr" sz="1200" b="1" dirty="0">
                <a:solidFill>
                  <a:schemeClr val="accent1">
                    <a:lumMod val="50000"/>
                  </a:schemeClr>
                </a:solidFill>
                <a:latin typeface="Ubuntu" panose="020B0504030602030204" pitchFamily="34" charset="0"/>
                <a:ea typeface="Space Grotesk Light"/>
                <a:cs typeface="Space Grotesk Light"/>
                <a:sym typeface="Space Grotesk Light"/>
              </a:rPr>
              <a:t>Colloque international « Paysage en chemin/s. </a:t>
            </a:r>
            <a:r>
              <a:rPr lang="fr-FR" sz="1200" b="1" dirty="0">
                <a:solidFill>
                  <a:schemeClr val="accent1">
                    <a:lumMod val="50000"/>
                  </a:schemeClr>
                </a:solidFill>
                <a:latin typeface="Ubuntu" panose="020B0504030602030204" pitchFamily="34" charset="0"/>
                <a:ea typeface="Space Grotesk Light"/>
                <a:cs typeface="Space Grotesk Light"/>
                <a:sym typeface="Space Grotesk Light"/>
              </a:rPr>
              <a:t>35 ans DE(A) Paysage en France et ailleurs »</a:t>
            </a:r>
            <a:r>
              <a:rPr lang="fr" sz="1200" b="1" dirty="0">
                <a:solidFill>
                  <a:schemeClr val="accent1">
                    <a:lumMod val="50000"/>
                  </a:schemeClr>
                </a:solidFill>
                <a:latin typeface="Ubuntu" panose="020B0504030602030204" pitchFamily="34" charset="0"/>
                <a:ea typeface="Space Grotesk Light"/>
                <a:cs typeface="Space Grotesk Light"/>
                <a:sym typeface="Space Grotesk Light"/>
              </a:rPr>
              <a:t> </a:t>
            </a:r>
          </a:p>
          <a:p>
            <a:pPr lvl="0" algn="ctr"/>
            <a:r>
              <a:rPr lang="fr" sz="1200" b="1" dirty="0">
                <a:solidFill>
                  <a:schemeClr val="accent1">
                    <a:lumMod val="50000"/>
                  </a:schemeClr>
                </a:solidFill>
                <a:latin typeface="Ubuntu" panose="020B0504030602030204" pitchFamily="34" charset="0"/>
                <a:ea typeface="Space Grotesk Light"/>
                <a:cs typeface="Space Grotesk Light"/>
                <a:sym typeface="Space Grotesk Light"/>
              </a:rPr>
              <a:t>Paris, 12-13 février 2026</a:t>
            </a:r>
          </a:p>
        </p:txBody>
      </p:sp>
    </p:spTree>
    <p:extLst>
      <p:ext uri="{BB962C8B-B14F-4D97-AF65-F5344CB8AC3E}">
        <p14:creationId xmlns:p14="http://schemas.microsoft.com/office/powerpoint/2010/main" val="418307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>
          <a:extLst>
            <a:ext uri="{FF2B5EF4-FFF2-40B4-BE49-F238E27FC236}">
              <a16:creationId xmlns:a16="http://schemas.microsoft.com/office/drawing/2014/main" id="{9B9A4A68-75FF-2232-1927-9A101E711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>
            <a:extLst>
              <a:ext uri="{FF2B5EF4-FFF2-40B4-BE49-F238E27FC236}">
                <a16:creationId xmlns:a16="http://schemas.microsoft.com/office/drawing/2014/main" id="{6B35CAE1-A9D1-4737-5D46-88DAE6364BCE}"/>
              </a:ext>
            </a:extLst>
          </p:cNvPr>
          <p:cNvSpPr txBox="1"/>
          <p:nvPr/>
        </p:nvSpPr>
        <p:spPr>
          <a:xfrm>
            <a:off x="311700" y="476125"/>
            <a:ext cx="8520600" cy="5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lvl="0"/>
            <a:r>
              <a:rPr lang="fr-FR" sz="2800" b="1" dirty="0">
                <a:solidFill>
                  <a:schemeClr val="accent1">
                    <a:lumMod val="50000"/>
                  </a:schemeClr>
                </a:solidFill>
                <a:latin typeface="Ubuntu" panose="020B0504030602030204" pitchFamily="34" charset="0"/>
                <a:ea typeface="Space Grotesk SemiBold"/>
                <a:cs typeface="Space Grotesk SemiBold"/>
                <a:sym typeface="Space Grotesk SemiBold"/>
              </a:rPr>
              <a:t>Titre</a:t>
            </a:r>
            <a:endParaRPr sz="2800" b="1" dirty="0">
              <a:solidFill>
                <a:schemeClr val="accent1">
                  <a:lumMod val="50000"/>
                </a:schemeClr>
              </a:solidFill>
              <a:latin typeface="Ubuntu" panose="020B0504030602030204" pitchFamily="34" charset="0"/>
              <a:ea typeface="Space Grotesk SemiBold"/>
              <a:cs typeface="Space Grotesk SemiBold"/>
              <a:sym typeface="Space Grotesk SemiBold"/>
            </a:endParaRPr>
          </a:p>
        </p:txBody>
      </p:sp>
      <p:sp>
        <p:nvSpPr>
          <p:cNvPr id="67" name="Google Shape;67;p14">
            <a:extLst>
              <a:ext uri="{FF2B5EF4-FFF2-40B4-BE49-F238E27FC236}">
                <a16:creationId xmlns:a16="http://schemas.microsoft.com/office/drawing/2014/main" id="{8658748B-BB75-6313-1584-B17D853168FE}"/>
              </a:ext>
            </a:extLst>
          </p:cNvPr>
          <p:cNvSpPr txBox="1"/>
          <p:nvPr/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>
              <a:lnSpc>
                <a:spcPct val="115000"/>
              </a:lnSpc>
              <a:spcBef>
                <a:spcPts val="1200"/>
              </a:spcBef>
              <a:buClrTx/>
              <a:buSzPts val="1600"/>
              <a:buFont typeface="Arial" panose="020B0604020202020204" pitchFamily="34" charset="0"/>
              <a:buChar char="●"/>
            </a:pPr>
            <a:r>
              <a:rPr lang="fr-FR" sz="1200" dirty="0">
                <a:solidFill>
                  <a:schemeClr val="accent1">
                    <a:lumMod val="50000"/>
                  </a:schemeClr>
                </a:solidFill>
                <a:latin typeface="Ubuntu" panose="020B0504030602030204" pitchFamily="34" charset="0"/>
                <a:ea typeface="Space Grotesk"/>
                <a:cs typeface="Space Grotesk"/>
                <a:sym typeface="Space Grotesk"/>
              </a:rPr>
              <a:t>Police « Ubuntu » </a:t>
            </a:r>
            <a:r>
              <a:rPr lang="fr-FR" sz="1200" dirty="0">
                <a:solidFill>
                  <a:schemeClr val="accent1">
                    <a:lumMod val="50000"/>
                  </a:schemeClr>
                </a:solidFill>
                <a:latin typeface="Ubuntu" panose="020B0504030602030204" pitchFamily="34" charset="0"/>
                <a:ea typeface="Space Grotesk"/>
                <a:cs typeface="Space Grotesk"/>
                <a:sym typeface="Space Grotesk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https://fonts.google.com/specimen/Ubuntu</a:t>
            </a:r>
            <a:endParaRPr lang="fr-FR" sz="1200" dirty="0">
              <a:solidFill>
                <a:schemeClr val="accent1">
                  <a:lumMod val="50000"/>
                </a:schemeClr>
              </a:solidFill>
              <a:latin typeface="Ubuntu" panose="020B0504030602030204" pitchFamily="34" charset="0"/>
              <a:ea typeface="Space Grotesk"/>
              <a:cs typeface="Space Grotesk"/>
              <a:sym typeface="Space Grotesk"/>
            </a:endParaRPr>
          </a:p>
          <a:p>
            <a:pPr marL="457200" lvl="0" indent="-330200">
              <a:lnSpc>
                <a:spcPct val="115000"/>
              </a:lnSpc>
              <a:spcBef>
                <a:spcPts val="1200"/>
              </a:spcBef>
              <a:buClrTx/>
              <a:buSzPts val="1600"/>
              <a:buFont typeface="Arial" panose="020B0604020202020204" pitchFamily="34" charset="0"/>
              <a:buChar char="●"/>
            </a:pPr>
            <a:r>
              <a:rPr lang="fr-FR" sz="1200" dirty="0">
                <a:solidFill>
                  <a:schemeClr val="accent1">
                    <a:lumMod val="50000"/>
                  </a:schemeClr>
                </a:solidFill>
                <a:latin typeface="Ubuntu" panose="020B0504030602030204" pitchFamily="34" charset="0"/>
                <a:ea typeface="Space Grotesk"/>
                <a:cs typeface="Space Grotesk"/>
                <a:sym typeface="Space Grotesk"/>
              </a:rPr>
              <a:t> …</a:t>
            </a:r>
          </a:p>
          <a:p>
            <a:pPr marL="127000" lvl="0">
              <a:lnSpc>
                <a:spcPct val="115000"/>
              </a:lnSpc>
              <a:spcBef>
                <a:spcPts val="1200"/>
              </a:spcBef>
              <a:buClr>
                <a:schemeClr val="tx1"/>
              </a:buClr>
              <a:buSzPts val="1600"/>
            </a:pPr>
            <a:endParaRPr sz="1200" b="1" dirty="0">
              <a:solidFill>
                <a:schemeClr val="tx1"/>
              </a:solidFill>
              <a:highlight>
                <a:srgbClr val="FFFFFF"/>
              </a:highlight>
              <a:latin typeface="Ubuntu" panose="020B0504030602030204" pitchFamily="34" charset="0"/>
              <a:ea typeface="Space Grotesk"/>
              <a:cs typeface="Space Grotesk"/>
              <a:sym typeface="Space Grotesk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2D08B6-FBEC-F34D-5230-25B33EE58E0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rcRect/>
          <a:stretch/>
        </p:blipFill>
        <p:spPr>
          <a:xfrm>
            <a:off x="0" y="4609384"/>
            <a:ext cx="9144000" cy="534115"/>
          </a:xfrm>
          <a:prstGeom prst="rect">
            <a:avLst/>
          </a:prstGeom>
        </p:spPr>
      </p:pic>
      <p:sp>
        <p:nvSpPr>
          <p:cNvPr id="5" name="Google Shape;60;p13">
            <a:extLst>
              <a:ext uri="{FF2B5EF4-FFF2-40B4-BE49-F238E27FC236}">
                <a16:creationId xmlns:a16="http://schemas.microsoft.com/office/drawing/2014/main" id="{C6AFAE27-B18F-9717-A04C-3D35764483D0}"/>
              </a:ext>
            </a:extLst>
          </p:cNvPr>
          <p:cNvSpPr txBox="1"/>
          <p:nvPr/>
        </p:nvSpPr>
        <p:spPr>
          <a:xfrm>
            <a:off x="0" y="4527806"/>
            <a:ext cx="9143999" cy="278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fr" sz="1000" dirty="0">
                <a:solidFill>
                  <a:schemeClr val="accent1">
                    <a:lumMod val="50000"/>
                  </a:schemeClr>
                </a:solidFill>
                <a:latin typeface="Ubuntu" panose="020B0504030602030204" pitchFamily="34" charset="0"/>
                <a:ea typeface="Space Grotesk Light"/>
                <a:cs typeface="Space Grotesk Light"/>
                <a:sym typeface="Space Grotesk Light"/>
              </a:rPr>
              <a:t>NOM Prénom Titre de l</a:t>
            </a:r>
            <a:r>
              <a:rPr lang="fr-FR" sz="1000" dirty="0">
                <a:solidFill>
                  <a:schemeClr val="accent1">
                    <a:lumMod val="50000"/>
                  </a:schemeClr>
                </a:solidFill>
                <a:latin typeface="Ubuntu" panose="020B0504030602030204" pitchFamily="34" charset="0"/>
                <a:ea typeface="Space Grotesk Light"/>
                <a:cs typeface="Space Grotesk Light"/>
                <a:sym typeface="Space Grotesk Light"/>
              </a:rPr>
              <a:t>a communication</a:t>
            </a:r>
            <a:endParaRPr lang="fr" sz="1000" dirty="0">
              <a:solidFill>
                <a:schemeClr val="accent1">
                  <a:lumMod val="50000"/>
                </a:schemeClr>
              </a:solidFill>
              <a:latin typeface="Ubuntu" panose="020B0504030602030204" pitchFamily="34" charset="0"/>
              <a:ea typeface="Space Grotesk Light"/>
              <a:cs typeface="Space Grotesk Light"/>
              <a:sym typeface="Space Grotesk Light"/>
            </a:endParaRPr>
          </a:p>
          <a:p>
            <a:pPr lvl="0" algn="ctr">
              <a:lnSpc>
                <a:spcPct val="150000"/>
              </a:lnSpc>
            </a:pPr>
            <a:r>
              <a:rPr lang="fr" sz="1000" dirty="0">
                <a:solidFill>
                  <a:schemeClr val="accent1">
                    <a:lumMod val="50000"/>
                  </a:schemeClr>
                </a:solidFill>
                <a:latin typeface="Ubuntu" panose="020B0504030602030204" pitchFamily="34" charset="0"/>
                <a:ea typeface="Space Grotesk Light"/>
                <a:cs typeface="Space Grotesk Light"/>
                <a:sym typeface="Space Grotesk Light"/>
              </a:rPr>
              <a:t>Colloque international « Paysage en chemin/s. </a:t>
            </a:r>
            <a:r>
              <a:rPr lang="fr-FR" sz="1000" dirty="0">
                <a:solidFill>
                  <a:schemeClr val="accent1">
                    <a:lumMod val="50000"/>
                  </a:schemeClr>
                </a:solidFill>
                <a:latin typeface="Ubuntu" panose="020B0504030602030204" pitchFamily="34" charset="0"/>
                <a:ea typeface="Space Grotesk Light"/>
                <a:cs typeface="Space Grotesk Light"/>
                <a:sym typeface="Space Grotesk Light"/>
              </a:rPr>
              <a:t>35 ans DE(A) Paysage en France et ailleurs »</a:t>
            </a:r>
            <a:r>
              <a:rPr lang="fr" sz="1000" dirty="0">
                <a:solidFill>
                  <a:schemeClr val="accent1">
                    <a:lumMod val="50000"/>
                  </a:schemeClr>
                </a:solidFill>
                <a:latin typeface="Ubuntu" panose="020B0504030602030204" pitchFamily="34" charset="0"/>
                <a:ea typeface="Space Grotesk Light"/>
                <a:cs typeface="Space Grotesk Light"/>
                <a:sym typeface="Space Grotesk Light"/>
              </a:rPr>
              <a:t>	12-13 février 2026</a:t>
            </a:r>
          </a:p>
        </p:txBody>
      </p:sp>
    </p:spTree>
    <p:extLst>
      <p:ext uri="{BB962C8B-B14F-4D97-AF65-F5344CB8AC3E}">
        <p14:creationId xmlns:p14="http://schemas.microsoft.com/office/powerpoint/2010/main" val="194888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>
          <a:extLst>
            <a:ext uri="{FF2B5EF4-FFF2-40B4-BE49-F238E27FC236}">
              <a16:creationId xmlns:a16="http://schemas.microsoft.com/office/drawing/2014/main" id="{AC1942C3-2FA8-2811-487B-7DAC000D7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>
            <a:extLst>
              <a:ext uri="{FF2B5EF4-FFF2-40B4-BE49-F238E27FC236}">
                <a16:creationId xmlns:a16="http://schemas.microsoft.com/office/drawing/2014/main" id="{3976422B-2121-D54E-0A30-3CCDD3075842}"/>
              </a:ext>
            </a:extLst>
          </p:cNvPr>
          <p:cNvSpPr txBox="1"/>
          <p:nvPr/>
        </p:nvSpPr>
        <p:spPr>
          <a:xfrm>
            <a:off x="62523" y="2068565"/>
            <a:ext cx="9144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200" b="1" dirty="0">
                <a:solidFill>
                  <a:schemeClr val="accent1">
                    <a:lumMod val="50000"/>
                  </a:schemeClr>
                </a:solidFill>
                <a:latin typeface="Ubuntu" panose="020B0504030602030204" pitchFamily="34" charset="0"/>
                <a:ea typeface="Space Grotesk SemiBold"/>
                <a:cs typeface="Space Grotesk SemiBold"/>
                <a:sym typeface="Space Grotesk SemiBold"/>
              </a:rPr>
              <a:t>Exemples</a:t>
            </a:r>
            <a:endParaRPr sz="3200" b="1" dirty="0">
              <a:solidFill>
                <a:schemeClr val="accent1">
                  <a:lumMod val="50000"/>
                </a:schemeClr>
              </a:solidFill>
              <a:latin typeface="Ubuntu" panose="020B0504030602030204" pitchFamily="34" charset="0"/>
              <a:ea typeface="Space Grotesk SemiBold"/>
              <a:cs typeface="Space Grotesk SemiBold"/>
              <a:sym typeface="Space Grotesk SemiBold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05D221-7CD8-DD8A-41F5-84362E111A3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rcRect/>
          <a:stretch/>
        </p:blipFill>
        <p:spPr>
          <a:xfrm>
            <a:off x="0" y="4609384"/>
            <a:ext cx="9144000" cy="534115"/>
          </a:xfrm>
          <a:prstGeom prst="rect">
            <a:avLst/>
          </a:prstGeom>
        </p:spPr>
      </p:pic>
      <p:sp>
        <p:nvSpPr>
          <p:cNvPr id="5" name="Google Shape;60;p13">
            <a:extLst>
              <a:ext uri="{FF2B5EF4-FFF2-40B4-BE49-F238E27FC236}">
                <a16:creationId xmlns:a16="http://schemas.microsoft.com/office/drawing/2014/main" id="{B43F4B42-E091-6706-3816-034507086B96}"/>
              </a:ext>
            </a:extLst>
          </p:cNvPr>
          <p:cNvSpPr txBox="1"/>
          <p:nvPr/>
        </p:nvSpPr>
        <p:spPr>
          <a:xfrm>
            <a:off x="0" y="4527806"/>
            <a:ext cx="9143999" cy="278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fr" sz="1000" dirty="0">
                <a:solidFill>
                  <a:schemeClr val="accent1">
                    <a:lumMod val="50000"/>
                  </a:schemeClr>
                </a:solidFill>
                <a:latin typeface="Ubuntu" panose="020B0504030602030204" pitchFamily="34" charset="0"/>
                <a:ea typeface="Space Grotesk Light"/>
                <a:cs typeface="Space Grotesk Light"/>
                <a:sym typeface="Space Grotesk Light"/>
              </a:rPr>
              <a:t>NOM Prénom Titre de l</a:t>
            </a:r>
            <a:r>
              <a:rPr lang="fr-FR" sz="1000" dirty="0">
                <a:solidFill>
                  <a:schemeClr val="accent1">
                    <a:lumMod val="50000"/>
                  </a:schemeClr>
                </a:solidFill>
                <a:latin typeface="Ubuntu" panose="020B0504030602030204" pitchFamily="34" charset="0"/>
                <a:ea typeface="Space Grotesk Light"/>
                <a:cs typeface="Space Grotesk Light"/>
                <a:sym typeface="Space Grotesk Light"/>
              </a:rPr>
              <a:t>a communication</a:t>
            </a:r>
            <a:endParaRPr lang="fr" sz="1000" dirty="0">
              <a:solidFill>
                <a:schemeClr val="accent1">
                  <a:lumMod val="50000"/>
                </a:schemeClr>
              </a:solidFill>
              <a:latin typeface="Ubuntu" panose="020B0504030602030204" pitchFamily="34" charset="0"/>
              <a:ea typeface="Space Grotesk Light"/>
              <a:cs typeface="Space Grotesk Light"/>
              <a:sym typeface="Space Grotesk Light"/>
            </a:endParaRPr>
          </a:p>
          <a:p>
            <a:pPr lvl="0" algn="ctr">
              <a:lnSpc>
                <a:spcPct val="150000"/>
              </a:lnSpc>
            </a:pPr>
            <a:r>
              <a:rPr lang="fr" sz="1000" dirty="0">
                <a:solidFill>
                  <a:schemeClr val="accent1">
                    <a:lumMod val="50000"/>
                  </a:schemeClr>
                </a:solidFill>
                <a:latin typeface="Ubuntu" panose="020B0504030602030204" pitchFamily="34" charset="0"/>
                <a:ea typeface="Space Grotesk Light"/>
                <a:cs typeface="Space Grotesk Light"/>
                <a:sym typeface="Space Grotesk Light"/>
              </a:rPr>
              <a:t>Colloque international « Paysage en chemin/s. </a:t>
            </a:r>
            <a:r>
              <a:rPr lang="fr-FR" sz="1000" dirty="0">
                <a:solidFill>
                  <a:schemeClr val="accent1">
                    <a:lumMod val="50000"/>
                  </a:schemeClr>
                </a:solidFill>
                <a:latin typeface="Ubuntu" panose="020B0504030602030204" pitchFamily="34" charset="0"/>
                <a:ea typeface="Space Grotesk Light"/>
                <a:cs typeface="Space Grotesk Light"/>
                <a:sym typeface="Space Grotesk Light"/>
              </a:rPr>
              <a:t>35 ans DE(A) Paysage en France et ailleurs »</a:t>
            </a:r>
            <a:r>
              <a:rPr lang="fr" sz="1000" dirty="0">
                <a:solidFill>
                  <a:schemeClr val="accent1">
                    <a:lumMod val="50000"/>
                  </a:schemeClr>
                </a:solidFill>
                <a:latin typeface="Ubuntu" panose="020B0504030602030204" pitchFamily="34" charset="0"/>
                <a:ea typeface="Space Grotesk Light"/>
                <a:cs typeface="Space Grotesk Light"/>
                <a:sym typeface="Space Grotesk Light"/>
              </a:rPr>
              <a:t>	12-13 février 2026</a:t>
            </a:r>
          </a:p>
        </p:txBody>
      </p:sp>
    </p:spTree>
    <p:extLst>
      <p:ext uri="{BB962C8B-B14F-4D97-AF65-F5344CB8AC3E}">
        <p14:creationId xmlns:p14="http://schemas.microsoft.com/office/powerpoint/2010/main" val="1817244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>
          <a:extLst>
            <a:ext uri="{FF2B5EF4-FFF2-40B4-BE49-F238E27FC236}">
              <a16:creationId xmlns:a16="http://schemas.microsoft.com/office/drawing/2014/main" id="{53E99C59-D049-4FE9-BC59-39D87265F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9">
            <a:extLst>
              <a:ext uri="{FF2B5EF4-FFF2-40B4-BE49-F238E27FC236}">
                <a16:creationId xmlns:a16="http://schemas.microsoft.com/office/drawing/2014/main" id="{6A6035F3-27C3-B216-57CB-7C4DC91DE568}"/>
              </a:ext>
            </a:extLst>
          </p:cNvPr>
          <p:cNvSpPr txBox="1"/>
          <p:nvPr/>
        </p:nvSpPr>
        <p:spPr>
          <a:xfrm>
            <a:off x="0" y="1063222"/>
            <a:ext cx="9144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200" b="1" dirty="0">
                <a:solidFill>
                  <a:schemeClr val="accent1">
                    <a:lumMod val="50000"/>
                  </a:schemeClr>
                </a:solidFill>
                <a:latin typeface="Ubuntu" panose="020B0504030602030204" pitchFamily="34" charset="0"/>
                <a:ea typeface="Space Grotesk SemiBold"/>
                <a:cs typeface="Space Grotesk SemiBold"/>
                <a:sym typeface="Space Grotesk SemiBold"/>
              </a:rPr>
              <a:t>Merci pour votre attention</a:t>
            </a:r>
            <a:endParaRPr sz="3200" b="1" dirty="0">
              <a:solidFill>
                <a:schemeClr val="accent1">
                  <a:lumMod val="50000"/>
                </a:schemeClr>
              </a:solidFill>
              <a:latin typeface="Ubuntu" panose="020B0504030602030204" pitchFamily="34" charset="0"/>
              <a:ea typeface="Space Grotesk SemiBold"/>
              <a:cs typeface="Space Grotesk SemiBold"/>
              <a:sym typeface="Space Grotesk SemiBold"/>
            </a:endParaRPr>
          </a:p>
        </p:txBody>
      </p:sp>
      <p:sp>
        <p:nvSpPr>
          <p:cNvPr id="5" name="Google Shape;59;p13">
            <a:extLst>
              <a:ext uri="{FF2B5EF4-FFF2-40B4-BE49-F238E27FC236}">
                <a16:creationId xmlns:a16="http://schemas.microsoft.com/office/drawing/2014/main" id="{A4A2BE98-68E6-CC5D-CFE4-9740591C365F}"/>
              </a:ext>
            </a:extLst>
          </p:cNvPr>
          <p:cNvSpPr txBox="1"/>
          <p:nvPr/>
        </p:nvSpPr>
        <p:spPr>
          <a:xfrm>
            <a:off x="152450" y="2758753"/>
            <a:ext cx="8695986" cy="7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200" dirty="0">
                <a:solidFill>
                  <a:schemeClr val="accent1">
                    <a:lumMod val="50000"/>
                  </a:schemeClr>
                </a:solidFill>
                <a:latin typeface="Ubuntu" panose="020B0504030602030204" pitchFamily="34" charset="0"/>
                <a:ea typeface="Space Grotesk"/>
                <a:cs typeface="Space Grotesk"/>
                <a:sym typeface="Space Grotesk"/>
              </a:rPr>
              <a:t>Prénom NOM</a:t>
            </a:r>
            <a:endParaRPr sz="2200" dirty="0">
              <a:solidFill>
                <a:schemeClr val="accent1">
                  <a:lumMod val="50000"/>
                </a:schemeClr>
              </a:solidFill>
              <a:latin typeface="Ubuntu" panose="020B0504030602030204" pitchFamily="34" charset="0"/>
              <a:ea typeface="Space Grotesk"/>
              <a:cs typeface="Space Grotesk"/>
              <a:sym typeface="Space Grotesk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200" dirty="0">
                <a:solidFill>
                  <a:schemeClr val="accent1">
                    <a:lumMod val="50000"/>
                  </a:schemeClr>
                </a:solidFill>
                <a:latin typeface="Ubuntu" panose="020B0504030602030204" pitchFamily="34" charset="0"/>
                <a:ea typeface="Space Grotesk"/>
                <a:cs typeface="Space Grotesk"/>
                <a:sym typeface="Space Grotesk"/>
              </a:rPr>
              <a:t>Affiliation, Pays</a:t>
            </a:r>
            <a:endParaRPr sz="2200" dirty="0">
              <a:solidFill>
                <a:schemeClr val="accent1">
                  <a:lumMod val="50000"/>
                </a:schemeClr>
              </a:solidFill>
              <a:latin typeface="Ubuntu" panose="020B0504030602030204" pitchFamily="34" charset="0"/>
              <a:ea typeface="Space Grotesk"/>
              <a:cs typeface="Space Grotesk"/>
              <a:sym typeface="Space Grotesk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7F89ACC-6E6E-7F3D-1F01-66DC96C808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33" b="53363"/>
          <a:stretch>
            <a:fillRect/>
          </a:stretch>
        </p:blipFill>
        <p:spPr>
          <a:xfrm>
            <a:off x="0" y="4645712"/>
            <a:ext cx="9144000" cy="497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890341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B083AEB88BEC40BF250B7D56662685" ma:contentTypeVersion="14" ma:contentTypeDescription="Crée un document." ma:contentTypeScope="" ma:versionID="5308ef4ba0617f2f84deba6e50e634f8">
  <xsd:schema xmlns:xsd="http://www.w3.org/2001/XMLSchema" xmlns:xs="http://www.w3.org/2001/XMLSchema" xmlns:p="http://schemas.microsoft.com/office/2006/metadata/properties" xmlns:ns2="929d062f-0e1d-4174-a98f-bd345a713c3a" xmlns:ns3="03526075-1197-47a9-a935-5264bb70797f" targetNamespace="http://schemas.microsoft.com/office/2006/metadata/properties" ma:root="true" ma:fieldsID="273f0c8c10c41da48c641a03ce016baf" ns2:_="" ns3:_="">
    <xsd:import namespace="929d062f-0e1d-4174-a98f-bd345a713c3a"/>
    <xsd:import namespace="03526075-1197-47a9-a935-5264bb70797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9d062f-0e1d-4174-a98f-bd345a713c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b060c291-6420-4a65-8b9e-cbb2f4b4fe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526075-1197-47a9-a935-5264bb70797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aa8c3542-d826-4227-b0ca-211f8ca36475}" ma:internalName="TaxCatchAll" ma:showField="CatchAllData" ma:web="03526075-1197-47a9-a935-5264bb70797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29d062f-0e1d-4174-a98f-bd345a713c3a">
      <Terms xmlns="http://schemas.microsoft.com/office/infopath/2007/PartnerControls"/>
    </lcf76f155ced4ddcb4097134ff3c332f>
    <TaxCatchAll xmlns="03526075-1197-47a9-a935-5264bb70797f" xsi:nil="true"/>
  </documentManagement>
</p:properties>
</file>

<file path=customXml/itemProps1.xml><?xml version="1.0" encoding="utf-8"?>
<ds:datastoreItem xmlns:ds="http://schemas.openxmlformats.org/officeDocument/2006/customXml" ds:itemID="{06D0D906-E10E-4D65-AFCE-2EAEEE6AACF2}"/>
</file>

<file path=customXml/itemProps2.xml><?xml version="1.0" encoding="utf-8"?>
<ds:datastoreItem xmlns:ds="http://schemas.openxmlformats.org/officeDocument/2006/customXml" ds:itemID="{8CA36CF5-8E64-4E7A-9524-707E9AD2DD57}"/>
</file>

<file path=customXml/itemProps3.xml><?xml version="1.0" encoding="utf-8"?>
<ds:datastoreItem xmlns:ds="http://schemas.openxmlformats.org/officeDocument/2006/customXml" ds:itemID="{FB51F946-F007-4216-88AD-22481D7F5CC0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</Words>
  <Application>Microsoft Office PowerPoint</Application>
  <PresentationFormat>On-screen Show (16:9)</PresentationFormat>
  <Paragraphs>18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Space Grotesk Light</vt:lpstr>
      <vt:lpstr>Arial</vt:lpstr>
      <vt:lpstr>Ubuntu</vt:lpstr>
      <vt:lpstr>Space Grotesk SemiBold</vt:lpstr>
      <vt:lpstr>Simple Light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Anna Keitemeier</dc:creator>
  <cp:lastModifiedBy>KEITEMEIER Anna</cp:lastModifiedBy>
  <cp:revision>2</cp:revision>
  <dcterms:modified xsi:type="dcterms:W3CDTF">2025-11-18T19:32:27Z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0x0101002BB083AEB88BEC40BF250B7D56662685</vt:lpwstr>
  </property>
</Properties>
</file>